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330" r:id="rId3"/>
    <p:sldId id="287" r:id="rId4"/>
    <p:sldId id="331" r:id="rId5"/>
    <p:sldId id="332" r:id="rId6"/>
    <p:sldId id="333" r:id="rId7"/>
    <p:sldId id="334" r:id="rId8"/>
    <p:sldId id="336" r:id="rId9"/>
    <p:sldId id="335" r:id="rId10"/>
    <p:sldId id="338" r:id="rId11"/>
    <p:sldId id="337" r:id="rId12"/>
    <p:sldId id="28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719"/>
    <a:srgbClr val="008939"/>
    <a:srgbClr val="008A39"/>
    <a:srgbClr val="DC4210"/>
    <a:srgbClr val="DD4311"/>
    <a:srgbClr val="FFC6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29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1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B7DD-02A6-4417-9C46-AF70C9F44BFF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EAFD-8D6E-480B-BBAD-4600B02A93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40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B7DD-02A6-4417-9C46-AF70C9F44BFF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EAFD-8D6E-480B-BBAD-4600B02A93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76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B7DD-02A6-4417-9C46-AF70C9F44BFF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EAFD-8D6E-480B-BBAD-4600B02A93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20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B7DD-02A6-4417-9C46-AF70C9F44BFF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EAFD-8D6E-480B-BBAD-4600B02A93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95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3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3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B7DD-02A6-4417-9C46-AF70C9F44BFF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EAFD-8D6E-480B-BBAD-4600B02A93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11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B7DD-02A6-4417-9C46-AF70C9F44BFF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EAFD-8D6E-480B-BBAD-4600B02A93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75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1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91" y="2505076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1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B7DD-02A6-4417-9C46-AF70C9F44BFF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EAFD-8D6E-480B-BBAD-4600B02A93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63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B7DD-02A6-4417-9C46-AF70C9F44BFF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EAFD-8D6E-480B-BBAD-4600B02A93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2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B7DD-02A6-4417-9C46-AF70C9F44BFF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EAFD-8D6E-480B-BBAD-4600B02A93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78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90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1"/>
            </a:lvl2pPr>
            <a:lvl3pPr marL="914423" indent="0">
              <a:buNone/>
              <a:defRPr sz="1200"/>
            </a:lvl3pPr>
            <a:lvl4pPr marL="1371634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8" indent="0">
              <a:buNone/>
              <a:defRPr sz="1001"/>
            </a:lvl7pPr>
            <a:lvl8pPr marL="3200480" indent="0">
              <a:buNone/>
              <a:defRPr sz="1001"/>
            </a:lvl8pPr>
            <a:lvl9pPr marL="3657692" indent="0">
              <a:buNone/>
              <a:defRPr sz="100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B7DD-02A6-4417-9C46-AF70C9F44BFF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EAFD-8D6E-480B-BBAD-4600B02A93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66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90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4" indent="0">
              <a:buNone/>
              <a:defRPr sz="2000"/>
            </a:lvl4pPr>
            <a:lvl5pPr marL="1828846" indent="0">
              <a:buNone/>
              <a:defRPr sz="2000"/>
            </a:lvl5pPr>
            <a:lvl6pPr marL="2286057" indent="0">
              <a:buNone/>
              <a:defRPr sz="2000"/>
            </a:lvl6pPr>
            <a:lvl7pPr marL="2743268" indent="0">
              <a:buNone/>
              <a:defRPr sz="2000"/>
            </a:lvl7pPr>
            <a:lvl8pPr marL="3200480" indent="0">
              <a:buNone/>
              <a:defRPr sz="2000"/>
            </a:lvl8pPr>
            <a:lvl9pPr marL="365769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1"/>
            </a:lvl2pPr>
            <a:lvl3pPr marL="914423" indent="0">
              <a:buNone/>
              <a:defRPr sz="1200"/>
            </a:lvl3pPr>
            <a:lvl4pPr marL="1371634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8" indent="0">
              <a:buNone/>
              <a:defRPr sz="1001"/>
            </a:lvl7pPr>
            <a:lvl8pPr marL="3200480" indent="0">
              <a:buNone/>
              <a:defRPr sz="1001"/>
            </a:lvl8pPr>
            <a:lvl9pPr marL="3657692" indent="0">
              <a:buNone/>
              <a:defRPr sz="100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B7DD-02A6-4417-9C46-AF70C9F44BFF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EAFD-8D6E-480B-BBAD-4600B02A93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79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4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4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B7DD-02A6-4417-9C46-AF70C9F44BFF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4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3EAFD-8D6E-480B-BBAD-4600B02A93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404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7" indent="-228607" algn="l" defTabSz="914423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28607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9" indent="-228607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1" indent="-228607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3" indent="-228607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4" indent="-228607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7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7" indent="-228607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7" indent="-228607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6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5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2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0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0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8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2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8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8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5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1144</TotalTime>
  <Words>0</Words>
  <Application>Microsoft Office PowerPoint</Application>
  <PresentationFormat>Широкоэкранный</PresentationFormat>
  <Paragraphs>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Деревянко</dc:creator>
  <cp:lastModifiedBy>Деревянко Алексей Иванович</cp:lastModifiedBy>
  <cp:revision>122</cp:revision>
  <dcterms:created xsi:type="dcterms:W3CDTF">2017-09-27T06:38:37Z</dcterms:created>
  <dcterms:modified xsi:type="dcterms:W3CDTF">2022-05-30T14:01:22Z</dcterms:modified>
</cp:coreProperties>
</file>