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57;&#1052;&#1054;%202022\&#1058;&#1054;&#1057;&#1067;\&#1058;&#1054;&#1057;%20&#1048;&#1089;&#1082;&#1086;&#1088;&#1082;&#1072;\&#1060;&#1086;&#1090;&#1086;%20&#1080;&#1090;&#1086;&#1075;&#1080;\&#1050;&#1072;&#1083;&#1103;&#1076;&#1082;&#1080;\WhatsApp%20Video%202022-01-24%20at%2017.06.57.mp4" TargetMode="External"/><Relationship Id="rId1" Type="http://schemas.openxmlformats.org/officeDocument/2006/relationships/video" Target="file:///D:\&#1057;&#1052;&#1054;%202022\&#1058;&#1054;&#1057;&#1067;\&#1058;&#1054;&#1057;%20&#1048;&#1089;&#1082;&#1086;&#1088;&#1082;&#1072;\&#1060;&#1086;&#1090;&#1086;%20&#1080;&#1090;&#1086;&#1075;&#1080;\&#1050;&#1072;&#1083;&#1103;&#1076;&#1082;&#1080;\WhatsApp%20Video%202022-01-24%20at%2017.05.27.mp4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7;&#1052;&#1054;%202022\&#1058;&#1054;&#1057;&#1067;\&#1058;&#1054;&#1057;%20&#1048;&#1089;&#1082;&#1086;&#1088;&#1082;&#1072;\&#1060;&#1086;&#1090;&#1086;%20&#1080;&#1090;&#1086;&#1075;&#1080;\&#1053;&#1043;\&#1048;&#1090;&#1086;&#1075;&#1080;\WhatsApp%20Video%202022-01-24%20at%2017.32.23.mp4" TargetMode="Externa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1844824"/>
            <a:ext cx="6408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Ежегодно жители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"ИСКОРКА" ,как и вся наша страна готовятся к встречи Нового Года. Ещё до наступления 2022 года улицы и дома нашего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засветились разноцветными огнями новогодних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гирлянд.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Наши мастерицы-умельцы изготовили своими руками очень красивые поделки к Новому году.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МО 2022\ТОСЫ\ТОС Искорка\Фото итоги\IMG_20220116_17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376264" cy="3172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СМО 2022\ТОСЫ\ТОС Искорка\Фото итоги\IMG_20220103_18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429000"/>
            <a:ext cx="2352597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:\СМО 2022\ТОСЫ\ТОС Искорка\Фото итоги\IMG_20220102_204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323528" y="3429000"/>
            <a:ext cx="237626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D:\СМО 2022\ТОСЫ\ТОС Искорка\Фото итоги\IMG_20220103_182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32656"/>
            <a:ext cx="2304256" cy="3076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D:\СМО 2022\ТОСЫ\ТОС Искорка\Фото итоги\IMG_20220103_1852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060848"/>
            <a:ext cx="2351114" cy="3138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На детской площадке установили и нарядили новогоднюю ёлку .</a:t>
            </a:r>
            <a:endParaRPr lang="ru-RU" sz="2400" dirty="0"/>
          </a:p>
        </p:txBody>
      </p:sp>
      <p:pic>
        <p:nvPicPr>
          <p:cNvPr id="2050" name="Picture 2" descr="D:\СМО 2022\ТОСЫ\ТОС Искорка\Фото итоги\IMG_20211219_151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2267744" cy="3027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D:\СМО 2022\ТОСЫ\ТОС Искорка\Фото итоги\IMG_20211219_151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68760"/>
            <a:ext cx="2658033" cy="3548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D:\СМО 2022\ТОСЫ\ТОС Искорка\Фото итоги\IMG_20211228_142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3131840" y="2276872"/>
            <a:ext cx="2642780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D:\СМО 2022\ТОСЫ\ТОС Искорка\Фото итоги\IMG_20211228_1424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437112"/>
            <a:ext cx="1728192" cy="2307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b="1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последний день уходящего 2021 года по сложившейся традиции 31 декабря было проведено Новогоднее представление, которое приготовили наши дети.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 Перед началом представления вручили юным спортсменам грамоты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медали,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звучала музыка и песни.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Дед Мороз и Снегурочка водили с детьми хороводы, пели песни. Дети читали стихи, отгадывали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радостью встречали сказочных персонажей снеговика, бабу Ягу, Лешего, Почтальона Печкина. По окончанию праздника каждый ребёнок получил подарок и конечно сфотографировался на память.</a:t>
            </a:r>
          </a:p>
          <a:p>
            <a:pPr algn="just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31 декабря Новый Год!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МО 2022\ТОСЫ\ТОС Искорка\Фото итоги\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764704"/>
            <a:ext cx="210623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D:\СМО 2022\ТОСЫ\ТОС Искорка\Фото итоги\image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2193708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D:\СМО 2022\ТОСЫ\ТОС Искорка\Фото итоги\image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636912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СМО 2022\ТОСЫ\ТОС Искорка\Фото итоги\НГ\IMG_20220101_013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2656"/>
            <a:ext cx="4385802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D:\СМО 2022\ТОСЫ\ТОС Искорка\Фото итоги\НГ\IMG_20220101_013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825188"/>
            <a:ext cx="3528392" cy="2642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D:\СМО 2022\ТОСЫ\ТОС Искорка\Фото итоги\image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2520280" cy="3360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Калядки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WhatsApp Video 2022-01-24 at 17.05.27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2492896"/>
            <a:ext cx="3936437" cy="2952328"/>
          </a:xfrm>
          <a:prstGeom prst="rect">
            <a:avLst/>
          </a:prstGeom>
        </p:spPr>
      </p:pic>
      <p:pic>
        <p:nvPicPr>
          <p:cNvPr id="5" name="WhatsApp Video 2022-01-24 at 17.06.57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547997" y="2564904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Новогодние подделки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СМО 2022\ТОСЫ\ТОС Искорка\Фото итоги\НГ\WhatsApp Image 2022-01-24 at 17.28.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340768"/>
            <a:ext cx="1634655" cy="2184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D:\СМО 2022\ТОСЫ\ТОС Искорка\Фото итоги\НГ\WhatsApp Image 2022-01-24 at 17.26.0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268760"/>
            <a:ext cx="2983055" cy="2237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D:\СМО 2022\ТОСЫ\ТОС Искорка\Фото итоги\НГ\WhatsApp Image 2022-01-24 at 17.26.07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340768"/>
            <a:ext cx="1655723" cy="2069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D:\СМО 2022\ТОСЫ\ТОС Искорка\Фото итоги\НГ\WhatsApp Image 2022-01-24 at 17.26.07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340768"/>
            <a:ext cx="151216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D:\СМО 2022\ТОСЫ\ТОС Искорка\Фото итоги\НГ\WhatsApp Image 2022-01-24 at 17.25.3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717032"/>
            <a:ext cx="1877965" cy="2503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7" name="Picture 7" descr="D:\СМО 2022\ТОСЫ\ТОС Искорка\Фото итоги\НГ\WhatsApp Image 2022-01-24 at 17.25.3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3717032"/>
            <a:ext cx="183620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8" name="Picture 8" descr="D:\СМО 2022\ТОСЫ\ТОС Искорка\Фото итоги\НГ\WhatsApp Image 2022-01-24 at 17.25.32 (1)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3717032"/>
            <a:ext cx="183467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9" name="Picture 9" descr="D:\СМО 2022\ТОСЫ\ТОС Искорка\Фото итоги\НГ\WhatsApp Image 2022-01-24 at 17.25.31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717032"/>
            <a:ext cx="1872208" cy="2496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676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Подвели итоги конкурсов : лучшее Новогоднее окно , Уличное украшение домовладения, Новогодние поделки. Победителям конкурса вручили сладкий подарок.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pic>
        <p:nvPicPr>
          <p:cNvPr id="4" name="WhatsApp Video 2022-01-24 at 17.32.23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916832"/>
            <a:ext cx="3048000" cy="4176464"/>
          </a:xfrm>
          <a:prstGeom prst="rect">
            <a:avLst/>
          </a:prstGeom>
        </p:spPr>
      </p:pic>
      <p:pic>
        <p:nvPicPr>
          <p:cNvPr id="6147" name="Picture 3" descr="D:\СМО 2022\ТОСЫ\ТОС Искорка\Фото итоги\НГ\Итоги\WhatsApp Image 2022-01-24 at 17.29.4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916832"/>
            <a:ext cx="4726451" cy="354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</TotalTime>
  <Words>72</Words>
  <Application>Microsoft Office PowerPoint</Application>
  <PresentationFormat>Экран (4:3)</PresentationFormat>
  <Paragraphs>9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Слайд 1</vt:lpstr>
      <vt:lpstr>Слайд 2</vt:lpstr>
      <vt:lpstr>На детской площадке установили и нарядили новогоднюю ёлку .</vt:lpstr>
      <vt:lpstr>31 декабря Новый Год!</vt:lpstr>
      <vt:lpstr>Слайд 5</vt:lpstr>
      <vt:lpstr>Слайд 6</vt:lpstr>
      <vt:lpstr>Калядки</vt:lpstr>
      <vt:lpstr>Новогодние подделки </vt:lpstr>
      <vt:lpstr>Подвели итоги конкурсов : лучшее Новогоднее окно , Уличное украшение домовладения, Новогодние поделки. Победителям конкурса вручили сладкий подарок.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Ежегодно жители ТОСа "ИСКОРКА" ,как и вся наша страна готовятся к встречи Нового Года. Ещё до наступления 2022 года улицы и дома нашего ТОСа засветились разноцветными огнями новогодних гирлянды Наши мастерицы -умельцы изготовили своими руками очень красивые поделки к Новому году.</dc:title>
  <dc:creator>Hp</dc:creator>
  <cp:lastModifiedBy>Hp</cp:lastModifiedBy>
  <cp:revision>6</cp:revision>
  <dcterms:created xsi:type="dcterms:W3CDTF">2022-01-27T05:30:03Z</dcterms:created>
  <dcterms:modified xsi:type="dcterms:W3CDTF">2022-01-27T06:41:06Z</dcterms:modified>
</cp:coreProperties>
</file>