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66" r:id="rId10"/>
    <p:sldId id="331" r:id="rId11"/>
    <p:sldId id="352" r:id="rId12"/>
    <p:sldId id="350" r:id="rId13"/>
    <p:sldId id="354" r:id="rId14"/>
    <p:sldId id="368" r:id="rId15"/>
    <p:sldId id="376" r:id="rId16"/>
    <p:sldId id="355" r:id="rId17"/>
    <p:sldId id="357" r:id="rId18"/>
    <p:sldId id="371" r:id="rId19"/>
    <p:sldId id="372" r:id="rId20"/>
    <p:sldId id="356" r:id="rId21"/>
    <p:sldId id="358" r:id="rId22"/>
    <p:sldId id="377" r:id="rId23"/>
    <p:sldId id="375" r:id="rId24"/>
    <p:sldId id="381" r:id="rId25"/>
    <p:sldId id="385" r:id="rId26"/>
    <p:sldId id="382" r:id="rId27"/>
    <p:sldId id="386" r:id="rId28"/>
    <p:sldId id="383" r:id="rId29"/>
    <p:sldId id="330" r:id="rId30"/>
    <p:sldId id="304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E7E8"/>
    <a:srgbClr val="79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A2E96A-2776-4DCF-8145-E493345992BE}" type="doc">
      <dgm:prSet loTypeId="urn:microsoft.com/office/officeart/2005/8/layout/matrix3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D969B41-7A42-4C58-8526-466EFA536DDD}">
      <dgm:prSet phldrT="[Текст]"/>
      <dgm:spPr/>
      <dgm:t>
        <a:bodyPr/>
        <a:lstStyle/>
        <a:p>
          <a:r>
            <a:rPr lang="ru-RU" dirty="0" smtClean="0"/>
            <a:t>Личность</a:t>
          </a:r>
          <a:endParaRPr lang="ru-RU" dirty="0"/>
        </a:p>
      </dgm:t>
    </dgm:pt>
    <dgm:pt modelId="{E625FFD1-B229-4FB4-A82B-A2CD808DE8BA}" type="parTrans" cxnId="{A65F9E86-995A-4E8B-943C-505C6484B57C}">
      <dgm:prSet/>
      <dgm:spPr/>
      <dgm:t>
        <a:bodyPr/>
        <a:lstStyle/>
        <a:p>
          <a:endParaRPr lang="ru-RU"/>
        </a:p>
      </dgm:t>
    </dgm:pt>
    <dgm:pt modelId="{8AB0BF56-73C2-42EF-A131-18A256A1CA86}" type="sibTrans" cxnId="{A65F9E86-995A-4E8B-943C-505C6484B57C}">
      <dgm:prSet/>
      <dgm:spPr/>
      <dgm:t>
        <a:bodyPr/>
        <a:lstStyle/>
        <a:p>
          <a:endParaRPr lang="ru-RU"/>
        </a:p>
      </dgm:t>
    </dgm:pt>
    <dgm:pt modelId="{CE1DC0AE-3F96-4AA5-845F-340C5FAAD0E5}">
      <dgm:prSet phldrT="[Текст]"/>
      <dgm:spPr/>
      <dgm:t>
        <a:bodyPr/>
        <a:lstStyle/>
        <a:p>
          <a:r>
            <a:rPr lang="ru-RU" dirty="0" err="1" smtClean="0"/>
            <a:t>Экспертность</a:t>
          </a:r>
          <a:endParaRPr lang="ru-RU" dirty="0"/>
        </a:p>
      </dgm:t>
    </dgm:pt>
    <dgm:pt modelId="{CB6A369F-4045-4C52-BDAD-1B5E52A5003D}" type="parTrans" cxnId="{FAAA0FF5-BB16-41A6-BDFB-E28CF5644459}">
      <dgm:prSet/>
      <dgm:spPr/>
      <dgm:t>
        <a:bodyPr/>
        <a:lstStyle/>
        <a:p>
          <a:endParaRPr lang="ru-RU"/>
        </a:p>
      </dgm:t>
    </dgm:pt>
    <dgm:pt modelId="{C4ED7F3F-8296-4793-AED1-5202730E1F04}" type="sibTrans" cxnId="{FAAA0FF5-BB16-41A6-BDFB-E28CF5644459}">
      <dgm:prSet/>
      <dgm:spPr/>
      <dgm:t>
        <a:bodyPr/>
        <a:lstStyle/>
        <a:p>
          <a:endParaRPr lang="ru-RU"/>
        </a:p>
      </dgm:t>
    </dgm:pt>
    <dgm:pt modelId="{9E16BD5E-D066-4ADD-B2D1-DD41E87A883E}">
      <dgm:prSet phldrT="[Текст]"/>
      <dgm:spPr/>
      <dgm:t>
        <a:bodyPr/>
        <a:lstStyle/>
        <a:p>
          <a:r>
            <a:rPr lang="ru-RU" dirty="0" smtClean="0"/>
            <a:t>Продукт</a:t>
          </a:r>
          <a:endParaRPr lang="ru-RU" dirty="0"/>
        </a:p>
      </dgm:t>
    </dgm:pt>
    <dgm:pt modelId="{82ED7C48-67A0-482E-AB49-E633B75FA0A9}" type="parTrans" cxnId="{26C33DE7-8D4A-434C-96AF-7E1E8B663AA6}">
      <dgm:prSet/>
      <dgm:spPr/>
      <dgm:t>
        <a:bodyPr/>
        <a:lstStyle/>
        <a:p>
          <a:endParaRPr lang="ru-RU"/>
        </a:p>
      </dgm:t>
    </dgm:pt>
    <dgm:pt modelId="{29FD25D2-2245-49AD-9F39-93554138AFEA}" type="sibTrans" cxnId="{26C33DE7-8D4A-434C-96AF-7E1E8B663AA6}">
      <dgm:prSet/>
      <dgm:spPr/>
      <dgm:t>
        <a:bodyPr/>
        <a:lstStyle/>
        <a:p>
          <a:endParaRPr lang="ru-RU"/>
        </a:p>
      </dgm:t>
    </dgm:pt>
    <dgm:pt modelId="{22311DB2-6CC7-499D-A228-8A88D58F3E71}">
      <dgm:prSet phldrT="[Текст]"/>
      <dgm:spPr/>
      <dgm:t>
        <a:bodyPr/>
        <a:lstStyle/>
        <a:p>
          <a:r>
            <a:rPr lang="ru-RU" dirty="0" smtClean="0"/>
            <a:t>Транслируемая миссия</a:t>
          </a:r>
          <a:endParaRPr lang="ru-RU" dirty="0"/>
        </a:p>
      </dgm:t>
    </dgm:pt>
    <dgm:pt modelId="{B8AEC80F-1D7E-4D1B-A19B-C88EA43E17A8}" type="parTrans" cxnId="{1D97AD17-B226-46CC-B450-06A4AA50C6EE}">
      <dgm:prSet/>
      <dgm:spPr/>
      <dgm:t>
        <a:bodyPr/>
        <a:lstStyle/>
        <a:p>
          <a:endParaRPr lang="ru-RU"/>
        </a:p>
      </dgm:t>
    </dgm:pt>
    <dgm:pt modelId="{9F9D4688-67D5-441A-8E2B-A9398C0AB89B}" type="sibTrans" cxnId="{1D97AD17-B226-46CC-B450-06A4AA50C6EE}">
      <dgm:prSet/>
      <dgm:spPr/>
      <dgm:t>
        <a:bodyPr/>
        <a:lstStyle/>
        <a:p>
          <a:endParaRPr lang="ru-RU"/>
        </a:p>
      </dgm:t>
    </dgm:pt>
    <dgm:pt modelId="{4B0B6840-DAE8-495F-A5A9-A9895F9C3D70}" type="pres">
      <dgm:prSet presAssocID="{66A2E96A-2776-4DCF-8145-E493345992B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61D5FD-BEFB-41D3-86E0-209C78E1FD1B}" type="pres">
      <dgm:prSet presAssocID="{66A2E96A-2776-4DCF-8145-E493345992BE}" presName="diamond" presStyleLbl="bgShp" presStyleIdx="0" presStyleCnt="1"/>
      <dgm:spPr>
        <a:solidFill>
          <a:schemeClr val="accent1">
            <a:lumMod val="75000"/>
            <a:alpha val="19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54BB7380-0168-4D40-BFDE-4FCF39783231}" type="pres">
      <dgm:prSet presAssocID="{66A2E96A-2776-4DCF-8145-E493345992B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38066-099F-40D1-8529-67137D404441}" type="pres">
      <dgm:prSet presAssocID="{66A2E96A-2776-4DCF-8145-E493345992B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B653C-859E-4DDC-811E-D477ECECF6CC}" type="pres">
      <dgm:prSet presAssocID="{66A2E96A-2776-4DCF-8145-E493345992B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1EF24-0FCD-428C-9C4B-137F7ECD9FF7}" type="pres">
      <dgm:prSet presAssocID="{66A2E96A-2776-4DCF-8145-E493345992B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FAFFBC-EEBE-41AF-A0D3-2CA51C145869}" type="presOf" srcId="{CE1DC0AE-3F96-4AA5-845F-340C5FAAD0E5}" destId="{38C38066-099F-40D1-8529-67137D404441}" srcOrd="0" destOrd="0" presId="urn:microsoft.com/office/officeart/2005/8/layout/matrix3"/>
    <dgm:cxn modelId="{1D97AD17-B226-46CC-B450-06A4AA50C6EE}" srcId="{66A2E96A-2776-4DCF-8145-E493345992BE}" destId="{22311DB2-6CC7-499D-A228-8A88D58F3E71}" srcOrd="3" destOrd="0" parTransId="{B8AEC80F-1D7E-4D1B-A19B-C88EA43E17A8}" sibTransId="{9F9D4688-67D5-441A-8E2B-A9398C0AB89B}"/>
    <dgm:cxn modelId="{878E3A14-8A5B-4417-BDF1-3A28208E324A}" type="presOf" srcId="{22311DB2-6CC7-499D-A228-8A88D58F3E71}" destId="{1911EF24-0FCD-428C-9C4B-137F7ECD9FF7}" srcOrd="0" destOrd="0" presId="urn:microsoft.com/office/officeart/2005/8/layout/matrix3"/>
    <dgm:cxn modelId="{53B1D817-4730-4240-AF0D-AE351B2C1077}" type="presOf" srcId="{9E16BD5E-D066-4ADD-B2D1-DD41E87A883E}" destId="{C19B653C-859E-4DDC-811E-D477ECECF6CC}" srcOrd="0" destOrd="0" presId="urn:microsoft.com/office/officeart/2005/8/layout/matrix3"/>
    <dgm:cxn modelId="{26C33DE7-8D4A-434C-96AF-7E1E8B663AA6}" srcId="{66A2E96A-2776-4DCF-8145-E493345992BE}" destId="{9E16BD5E-D066-4ADD-B2D1-DD41E87A883E}" srcOrd="2" destOrd="0" parTransId="{82ED7C48-67A0-482E-AB49-E633B75FA0A9}" sibTransId="{29FD25D2-2245-49AD-9F39-93554138AFEA}"/>
    <dgm:cxn modelId="{A65F9E86-995A-4E8B-943C-505C6484B57C}" srcId="{66A2E96A-2776-4DCF-8145-E493345992BE}" destId="{9D969B41-7A42-4C58-8526-466EFA536DDD}" srcOrd="0" destOrd="0" parTransId="{E625FFD1-B229-4FB4-A82B-A2CD808DE8BA}" sibTransId="{8AB0BF56-73C2-42EF-A131-18A256A1CA86}"/>
    <dgm:cxn modelId="{FAAA0FF5-BB16-41A6-BDFB-E28CF5644459}" srcId="{66A2E96A-2776-4DCF-8145-E493345992BE}" destId="{CE1DC0AE-3F96-4AA5-845F-340C5FAAD0E5}" srcOrd="1" destOrd="0" parTransId="{CB6A369F-4045-4C52-BDAD-1B5E52A5003D}" sibTransId="{C4ED7F3F-8296-4793-AED1-5202730E1F04}"/>
    <dgm:cxn modelId="{0D4C416B-F88A-4D8E-9E24-D1E7D1BDB9FF}" type="presOf" srcId="{66A2E96A-2776-4DCF-8145-E493345992BE}" destId="{4B0B6840-DAE8-495F-A5A9-A9895F9C3D70}" srcOrd="0" destOrd="0" presId="urn:microsoft.com/office/officeart/2005/8/layout/matrix3"/>
    <dgm:cxn modelId="{91B075F4-439D-4701-BD8B-D7BC63A5703E}" type="presOf" srcId="{9D969B41-7A42-4C58-8526-466EFA536DDD}" destId="{54BB7380-0168-4D40-BFDE-4FCF39783231}" srcOrd="0" destOrd="0" presId="urn:microsoft.com/office/officeart/2005/8/layout/matrix3"/>
    <dgm:cxn modelId="{6666F275-E6B6-46A3-8C80-B0FCC7D3FFC7}" type="presParOf" srcId="{4B0B6840-DAE8-495F-A5A9-A9895F9C3D70}" destId="{C761D5FD-BEFB-41D3-86E0-209C78E1FD1B}" srcOrd="0" destOrd="0" presId="urn:microsoft.com/office/officeart/2005/8/layout/matrix3"/>
    <dgm:cxn modelId="{88241926-9A7F-4FA7-A41A-1759234BE843}" type="presParOf" srcId="{4B0B6840-DAE8-495F-A5A9-A9895F9C3D70}" destId="{54BB7380-0168-4D40-BFDE-4FCF39783231}" srcOrd="1" destOrd="0" presId="urn:microsoft.com/office/officeart/2005/8/layout/matrix3"/>
    <dgm:cxn modelId="{18BCDB9D-B948-412A-B3DD-C28B130B0482}" type="presParOf" srcId="{4B0B6840-DAE8-495F-A5A9-A9895F9C3D70}" destId="{38C38066-099F-40D1-8529-67137D404441}" srcOrd="2" destOrd="0" presId="urn:microsoft.com/office/officeart/2005/8/layout/matrix3"/>
    <dgm:cxn modelId="{3AA325D2-80B4-4D7E-8148-9A1486FCD875}" type="presParOf" srcId="{4B0B6840-DAE8-495F-A5A9-A9895F9C3D70}" destId="{C19B653C-859E-4DDC-811E-D477ECECF6CC}" srcOrd="3" destOrd="0" presId="urn:microsoft.com/office/officeart/2005/8/layout/matrix3"/>
    <dgm:cxn modelId="{389F6CEE-940A-4B27-898D-44D7590840E9}" type="presParOf" srcId="{4B0B6840-DAE8-495F-A5A9-A9895F9C3D70}" destId="{1911EF24-0FCD-428C-9C4B-137F7ECD9FF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8696DD-DB5E-4328-B2C5-7BE3E1A02AA8}" type="doc">
      <dgm:prSet loTypeId="urn:microsoft.com/office/officeart/2005/8/layout/lProcess3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A7CD8EB-E1B2-406C-A045-9D6779C2F239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1. Что произошло?</a:t>
          </a:r>
          <a:endParaRPr lang="ru-RU" sz="1400" b="1" dirty="0">
            <a:latin typeface="+mn-lt"/>
          </a:endParaRPr>
        </a:p>
      </dgm:t>
    </dgm:pt>
    <dgm:pt modelId="{F0069B75-B60A-42F7-97D2-68D201318DD2}" type="parTrans" cxnId="{072BAD7F-C0D3-4B4D-9FD6-564C1DD693C9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48EE0F81-009E-49CA-8C04-E33FB5B0F1F1}" type="sibTrans" cxnId="{072BAD7F-C0D3-4B4D-9FD6-564C1DD693C9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6DE27B0-D48D-4AE0-865F-00D705FC0F88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2. Как это произошло?</a:t>
          </a:r>
          <a:endParaRPr lang="ru-RU" sz="1400" b="1" dirty="0">
            <a:latin typeface="+mn-lt"/>
          </a:endParaRPr>
        </a:p>
      </dgm:t>
    </dgm:pt>
    <dgm:pt modelId="{E2B0CAF0-6774-4E1E-A770-2B027825B8E7}" type="parTrans" cxnId="{D794692E-2C53-4F3F-A4BC-8286374C881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5106028-1DB2-4880-A14A-12BF12826D3E}" type="sibTrans" cxnId="{D794692E-2C53-4F3F-A4BC-8286374C881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1321AD8-7A40-456E-B965-3ED69A6C9A58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3. Про какой причине?</a:t>
          </a:r>
          <a:endParaRPr lang="ru-RU" sz="1400" b="1" dirty="0">
            <a:latin typeface="+mn-lt"/>
          </a:endParaRPr>
        </a:p>
      </dgm:t>
    </dgm:pt>
    <dgm:pt modelId="{76E0DF62-C742-4F04-8390-6100F226F1E8}" type="parTrans" cxnId="{8B41DC5E-2E03-4F32-858A-60E209195F4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02212339-360C-4BB7-BBD0-04DA7CAE9D9D}" type="sibTrans" cxnId="{8B41DC5E-2E03-4F32-858A-60E209195F4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2860C64-0BC1-4816-9509-4B2071EF3812}">
      <dgm:prSet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4. К чему это привело?</a:t>
          </a:r>
          <a:endParaRPr lang="ru-RU" sz="1400" b="1" dirty="0">
            <a:latin typeface="+mn-lt"/>
          </a:endParaRPr>
        </a:p>
      </dgm:t>
    </dgm:pt>
    <dgm:pt modelId="{278F2E1E-0B1C-45FB-93EA-3ED129944324}" type="parTrans" cxnId="{07E87A97-8951-41B6-B898-4EBFC0C57FDF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522CBCB-1601-45DC-B940-32119F58A50F}" type="sibTrans" cxnId="{07E87A97-8951-41B6-B898-4EBFC0C57FDF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F202B6F2-69B4-4906-8580-FED93536EA9F}">
      <dgm:prSet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5. О чем вы хотите сказать (суть)</a:t>
          </a:r>
          <a:endParaRPr lang="ru-RU" sz="1400" b="1" dirty="0">
            <a:latin typeface="+mn-lt"/>
          </a:endParaRPr>
        </a:p>
      </dgm:t>
    </dgm:pt>
    <dgm:pt modelId="{E614EB18-DC3B-4087-A46B-37F6AE36759C}" type="parTrans" cxnId="{C4642803-2EAA-4A2E-A809-A4CC98379B3C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F29DECF-8A45-47C1-90D4-5DA461AE9441}" type="sibTrans" cxnId="{C4642803-2EAA-4A2E-A809-A4CC98379B3C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2EFF374B-08F6-40B3-BC4E-30304B8CEEC8}">
      <dgm:prSet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6. Куда вы хотите позвать своих читателей? Если хотите</a:t>
          </a:r>
          <a:endParaRPr lang="ru-RU" sz="1400" b="1" dirty="0">
            <a:latin typeface="+mn-lt"/>
          </a:endParaRPr>
        </a:p>
      </dgm:t>
    </dgm:pt>
    <dgm:pt modelId="{863E980F-610F-42EA-8DE7-2A92E90D9CDB}" type="parTrans" cxnId="{B3D512F5-28D1-4A8A-93E0-A161EC033EB0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EF5102BD-DF47-4F6E-958C-5659CC29F474}" type="sibTrans" cxnId="{B3D512F5-28D1-4A8A-93E0-A161EC033EB0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59D7D77-5D32-4401-A519-A867F4FE9C5B}">
      <dgm:prSet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7. О чем вы хотите спросить своих читателей?</a:t>
          </a:r>
          <a:endParaRPr lang="ru-RU" sz="1400" b="1" dirty="0">
            <a:latin typeface="+mn-lt"/>
          </a:endParaRPr>
        </a:p>
      </dgm:t>
    </dgm:pt>
    <dgm:pt modelId="{FA1C28FA-792B-47A7-AF2E-138FBDFCBAA3}" type="parTrans" cxnId="{AA027DCE-EB7E-4281-BADA-74D32628C23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2C12775D-A618-4D3E-BCDB-A5F8BD651D60}" type="sibTrans" cxnId="{AA027DCE-EB7E-4281-BADA-74D32628C23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46B90AD-9229-49F1-80F6-8E3C50249AB1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Сегодня я вышел на пробежку в парке нашего города (парк N)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9ADD0195-2CCF-4300-BE73-B5B50840C3E4}" type="parTrans" cxnId="{4EE13983-30F2-4A6C-9C1D-E4063253F7F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B04BCD76-EB78-48C6-B1D8-006EA213A6D4}" type="sibTrans" cxnId="{4EE13983-30F2-4A6C-9C1D-E4063253F7F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B166242F-E3BE-4DF3-BE89-C13F555297E9}">
      <dgm:prSet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Из-за плотного рабочего графика иногда не хватает времени на спорт. Я всегда стараюсь использовать возможность для занятий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ED1870CA-2190-4520-ABF6-41DC4CF65FB7}" type="parTrans" cxnId="{027CF630-09CF-4962-ACA2-7A579E1324C6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C728293-6A74-4B2A-B320-0EA08B5EE3C7}" type="sibTrans" cxnId="{027CF630-09CF-4962-ACA2-7A579E1324C6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77502BDF-3F02-4BA0-8F32-7C5811C27F21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В школе я играл в футбол, в институте возглавлял волейбольную сборную. Спорт был всегда в моей жизни, и сейчас на своем личном примере я готов показывать  важность спортивного образа жизни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C141D54E-5478-404C-A87B-7D639B538E2B}" type="parTrans" cxnId="{307A015A-6F93-49AB-BAFC-7FF42F66297F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410CBAAC-86E9-444F-B4DF-3473B48F1861}" type="sibTrans" cxnId="{307A015A-6F93-49AB-BAFC-7FF42F66297F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AB651F7B-84CE-4A0E-9E81-3CBE09F413D4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На пробежке мне удалось познакомится с Ивановым Иваном, бывшим учителем физической культуры нашей МБОУ СОШ №1. В свои 75 Иван Иванович выглядит отлично (предполагается, что будет фото или видео с Ивановым Иваном</a:t>
          </a:r>
          <a:endParaRPr lang="ru-RU" sz="1400">
            <a:latin typeface="+mn-lt"/>
          </a:endParaRPr>
        </a:p>
      </dgm:t>
    </dgm:pt>
    <dgm:pt modelId="{DCC29CAB-9649-4DB7-9441-AED070408D05}" type="parTrans" cxnId="{A9F82C89-3C45-461F-87DB-212C67761725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7BF24A74-FA9E-4DEF-9365-E7EFC65B7571}" type="sibTrans" cxnId="{A9F82C89-3C45-461F-87DB-212C67761725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9A30A882-E435-4691-A1DA-36E768A946DA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Друзья, занимайтесь спортом, берегите свое здоровье 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86016DDB-EDD7-4A1A-8142-BC2744D69402}" type="parTrans" cxnId="{D797966F-EE65-46DC-996B-00687BF0C655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3DE4396-9F77-452B-86F2-77AE7972A1CF}" type="sibTrans" cxnId="{D797966F-EE65-46DC-996B-00687BF0C655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D7EDC053-F09C-434D-A07C-2187AEAFC7FC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(можно позвать на пробежку или в спортцентр с вариантами занятий)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C28B8504-3662-4EFA-8F7E-8DD451F7C28D}" type="parTrans" cxnId="{B4B5097D-1CFD-4511-83CB-437E5E539DA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DAB3DC58-EA9F-4286-8F95-438B3660C01D}" type="sibTrans" cxnId="{B4B5097D-1CFD-4511-83CB-437E5E539DA4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DAF30FA2-3879-4BE1-AA7C-9D2148C2F41A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Какими видами спорта занимаетесь вы?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36BED413-5C3B-4546-8009-C84B7B2F88DC}" type="parTrans" cxnId="{CF685134-460C-49B9-B96C-E78C8D3B384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E5AD27C2-D288-4567-92AA-C544505F23EF}" type="sibTrans" cxnId="{CF685134-460C-49B9-B96C-E78C8D3B384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4821FDA-94CF-430F-BF76-C404D3E7138E}" type="pres">
      <dgm:prSet presAssocID="{D78696DD-DB5E-4328-B2C5-7BE3E1A02AA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AE54CA4-4A72-4C3C-A23E-0129042D2A68}" type="pres">
      <dgm:prSet presAssocID="{EA7CD8EB-E1B2-406C-A045-9D6779C2F239}" presName="horFlow" presStyleCnt="0"/>
      <dgm:spPr/>
      <dgm:t>
        <a:bodyPr/>
        <a:lstStyle/>
        <a:p>
          <a:endParaRPr lang="ru-RU"/>
        </a:p>
      </dgm:t>
    </dgm:pt>
    <dgm:pt modelId="{2CBAC5C2-AA6E-457D-811F-C400FDBC59EE}" type="pres">
      <dgm:prSet presAssocID="{EA7CD8EB-E1B2-406C-A045-9D6779C2F239}" presName="bigChev" presStyleLbl="node1" presStyleIdx="0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31844D8-AEED-4C1F-AD82-3F680553B168}" type="pres">
      <dgm:prSet presAssocID="{9ADD0195-2CCF-4300-BE73-B5B50840C3E4}" presName="parTrans" presStyleCnt="0"/>
      <dgm:spPr/>
      <dgm:t>
        <a:bodyPr/>
        <a:lstStyle/>
        <a:p>
          <a:endParaRPr lang="ru-RU"/>
        </a:p>
      </dgm:t>
    </dgm:pt>
    <dgm:pt modelId="{B02222DD-0189-42C1-9BC1-AEC0BF23F3D3}" type="pres">
      <dgm:prSet presAssocID="{546B90AD-9229-49F1-80F6-8E3C50249AB1}" presName="node" presStyleLbl="alignAccFollowNode1" presStyleIdx="0" presStyleCnt="7" custScaleX="538322" custScaleY="120301" custLinFactX="13517" custLinFactNeighborX="100000" custLinFactNeighborY="32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66ADC88-70F1-443B-B2B8-0AE1AD20F828}" type="pres">
      <dgm:prSet presAssocID="{EA7CD8EB-E1B2-406C-A045-9D6779C2F239}" presName="vSp" presStyleCnt="0"/>
      <dgm:spPr/>
      <dgm:t>
        <a:bodyPr/>
        <a:lstStyle/>
        <a:p>
          <a:endParaRPr lang="ru-RU"/>
        </a:p>
      </dgm:t>
    </dgm:pt>
    <dgm:pt modelId="{90EFAE20-69CF-4DEA-B9A8-C8DB25865533}" type="pres">
      <dgm:prSet presAssocID="{16DE27B0-D48D-4AE0-865F-00D705FC0F88}" presName="horFlow" presStyleCnt="0"/>
      <dgm:spPr/>
      <dgm:t>
        <a:bodyPr/>
        <a:lstStyle/>
        <a:p>
          <a:endParaRPr lang="ru-RU"/>
        </a:p>
      </dgm:t>
    </dgm:pt>
    <dgm:pt modelId="{A7C7C30E-7584-42A3-B437-BC07542D3117}" type="pres">
      <dgm:prSet presAssocID="{16DE27B0-D48D-4AE0-865F-00D705FC0F88}" presName="bigChev" presStyleLbl="node1" presStyleIdx="1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5FE31AC-1A63-4B7C-B993-7FB3E81683FB}" type="pres">
      <dgm:prSet presAssocID="{ED1870CA-2190-4520-ABF6-41DC4CF65FB7}" presName="parTrans" presStyleCnt="0"/>
      <dgm:spPr/>
      <dgm:t>
        <a:bodyPr/>
        <a:lstStyle/>
        <a:p>
          <a:endParaRPr lang="ru-RU"/>
        </a:p>
      </dgm:t>
    </dgm:pt>
    <dgm:pt modelId="{6A7869BB-0F22-469D-9243-5C712BCFC104}" type="pres">
      <dgm:prSet presAssocID="{B166242F-E3BE-4DF3-BE89-C13F555297E9}" presName="node" presStyleLbl="alignAccFollowNode1" presStyleIdx="1" presStyleCnt="7" custScaleX="538322" custScaleY="120301" custLinFactX="13517" custLinFactNeighborX="100000" custLinFactNeighborY="32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0C2F9F0-5C19-41CF-A845-B040EF9C5959}" type="pres">
      <dgm:prSet presAssocID="{16DE27B0-D48D-4AE0-865F-00D705FC0F88}" presName="vSp" presStyleCnt="0"/>
      <dgm:spPr/>
      <dgm:t>
        <a:bodyPr/>
        <a:lstStyle/>
        <a:p>
          <a:endParaRPr lang="ru-RU"/>
        </a:p>
      </dgm:t>
    </dgm:pt>
    <dgm:pt modelId="{748BFE9A-D79F-4402-8FE7-7B00E35BB15F}" type="pres">
      <dgm:prSet presAssocID="{51321AD8-7A40-456E-B965-3ED69A6C9A58}" presName="horFlow" presStyleCnt="0"/>
      <dgm:spPr/>
      <dgm:t>
        <a:bodyPr/>
        <a:lstStyle/>
        <a:p>
          <a:endParaRPr lang="ru-RU"/>
        </a:p>
      </dgm:t>
    </dgm:pt>
    <dgm:pt modelId="{95838A6B-581B-4B00-A086-8E6EFE8B1A27}" type="pres">
      <dgm:prSet presAssocID="{51321AD8-7A40-456E-B965-3ED69A6C9A58}" presName="bigChev" presStyleLbl="node1" presStyleIdx="2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EA26F2A-88DF-413D-AB2D-8F1AFB7A81CE}" type="pres">
      <dgm:prSet presAssocID="{C141D54E-5478-404C-A87B-7D639B538E2B}" presName="parTrans" presStyleCnt="0"/>
      <dgm:spPr/>
      <dgm:t>
        <a:bodyPr/>
        <a:lstStyle/>
        <a:p>
          <a:endParaRPr lang="ru-RU"/>
        </a:p>
      </dgm:t>
    </dgm:pt>
    <dgm:pt modelId="{824324FC-5311-4A21-8A83-BD0369A16875}" type="pres">
      <dgm:prSet presAssocID="{77502BDF-3F02-4BA0-8F32-7C5811C27F21}" presName="node" presStyleLbl="alignAccFollowNode1" presStyleIdx="2" presStyleCnt="7" custScaleX="538322" custScaleY="120301" custLinFactX="13517" custLinFactNeighborX="100000" custLinFactNeighborY="32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B28C546-3535-4D93-9760-688554507C9D}" type="pres">
      <dgm:prSet presAssocID="{51321AD8-7A40-456E-B965-3ED69A6C9A58}" presName="vSp" presStyleCnt="0"/>
      <dgm:spPr/>
      <dgm:t>
        <a:bodyPr/>
        <a:lstStyle/>
        <a:p>
          <a:endParaRPr lang="ru-RU"/>
        </a:p>
      </dgm:t>
    </dgm:pt>
    <dgm:pt modelId="{1586775A-8F60-4B6A-95CA-02643A999C2B}" type="pres">
      <dgm:prSet presAssocID="{82860C64-0BC1-4816-9509-4B2071EF3812}" presName="horFlow" presStyleCnt="0"/>
      <dgm:spPr/>
      <dgm:t>
        <a:bodyPr/>
        <a:lstStyle/>
        <a:p>
          <a:endParaRPr lang="ru-RU"/>
        </a:p>
      </dgm:t>
    </dgm:pt>
    <dgm:pt modelId="{662FD253-6BCC-4FF6-9601-F9269F81125F}" type="pres">
      <dgm:prSet presAssocID="{82860C64-0BC1-4816-9509-4B2071EF3812}" presName="bigChev" presStyleLbl="node1" presStyleIdx="3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389ADCC-F367-4B64-83F7-8FFC8113821A}" type="pres">
      <dgm:prSet presAssocID="{DCC29CAB-9649-4DB7-9441-AED070408D05}" presName="parTrans" presStyleCnt="0"/>
      <dgm:spPr/>
      <dgm:t>
        <a:bodyPr/>
        <a:lstStyle/>
        <a:p>
          <a:endParaRPr lang="ru-RU"/>
        </a:p>
      </dgm:t>
    </dgm:pt>
    <dgm:pt modelId="{98108CAA-14E1-4B04-AA73-E6D1A1E4D529}" type="pres">
      <dgm:prSet presAssocID="{AB651F7B-84CE-4A0E-9E81-3CBE09F413D4}" presName="node" presStyleLbl="alignAccFollowNode1" presStyleIdx="3" presStyleCnt="7" custScaleX="538322" custScaleY="120301" custLinFactX="13517" custLinFactNeighborX="100000" custLinFactNeighborY="32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9BECACB-A433-4B50-A54B-F7EBEC1F83B9}" type="pres">
      <dgm:prSet presAssocID="{82860C64-0BC1-4816-9509-4B2071EF3812}" presName="vSp" presStyleCnt="0"/>
      <dgm:spPr/>
      <dgm:t>
        <a:bodyPr/>
        <a:lstStyle/>
        <a:p>
          <a:endParaRPr lang="ru-RU"/>
        </a:p>
      </dgm:t>
    </dgm:pt>
    <dgm:pt modelId="{8BF5AB9B-C685-4DE8-884B-80D2B71292FA}" type="pres">
      <dgm:prSet presAssocID="{F202B6F2-69B4-4906-8580-FED93536EA9F}" presName="horFlow" presStyleCnt="0"/>
      <dgm:spPr/>
      <dgm:t>
        <a:bodyPr/>
        <a:lstStyle/>
        <a:p>
          <a:endParaRPr lang="ru-RU"/>
        </a:p>
      </dgm:t>
    </dgm:pt>
    <dgm:pt modelId="{938DDE79-783E-46A5-878B-9A75625C8FF4}" type="pres">
      <dgm:prSet presAssocID="{F202B6F2-69B4-4906-8580-FED93536EA9F}" presName="bigChev" presStyleLbl="node1" presStyleIdx="4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E5A11F2-5AF6-4FB2-86B6-F90EE8597D28}" type="pres">
      <dgm:prSet presAssocID="{86016DDB-EDD7-4A1A-8142-BC2744D69402}" presName="parTrans" presStyleCnt="0"/>
      <dgm:spPr/>
      <dgm:t>
        <a:bodyPr/>
        <a:lstStyle/>
        <a:p>
          <a:endParaRPr lang="ru-RU"/>
        </a:p>
      </dgm:t>
    </dgm:pt>
    <dgm:pt modelId="{DE8CE193-CAEA-4C87-B257-22E83F0F2AF8}" type="pres">
      <dgm:prSet presAssocID="{9A30A882-E435-4691-A1DA-36E768A946DA}" presName="node" presStyleLbl="alignAccFollowNode1" presStyleIdx="4" presStyleCnt="7" custScaleX="538322" custScaleY="120301" custLinFactX="13517" custLinFactNeighborX="100000" custLinFactNeighborY="32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9EA7187-837B-4DE4-9CFD-32DD8F2F2FE2}" type="pres">
      <dgm:prSet presAssocID="{F202B6F2-69B4-4906-8580-FED93536EA9F}" presName="vSp" presStyleCnt="0"/>
      <dgm:spPr/>
      <dgm:t>
        <a:bodyPr/>
        <a:lstStyle/>
        <a:p>
          <a:endParaRPr lang="ru-RU"/>
        </a:p>
      </dgm:t>
    </dgm:pt>
    <dgm:pt modelId="{7A270FD3-6E24-4942-B989-CCEB64960B15}" type="pres">
      <dgm:prSet presAssocID="{2EFF374B-08F6-40B3-BC4E-30304B8CEEC8}" presName="horFlow" presStyleCnt="0"/>
      <dgm:spPr/>
      <dgm:t>
        <a:bodyPr/>
        <a:lstStyle/>
        <a:p>
          <a:endParaRPr lang="ru-RU"/>
        </a:p>
      </dgm:t>
    </dgm:pt>
    <dgm:pt modelId="{2CD736D3-9CDB-46F0-B086-C8C813B2FD72}" type="pres">
      <dgm:prSet presAssocID="{2EFF374B-08F6-40B3-BC4E-30304B8CEEC8}" presName="bigChev" presStyleLbl="node1" presStyleIdx="5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85007BE-2F7C-4AAA-969F-C780AD0D6BDB}" type="pres">
      <dgm:prSet presAssocID="{C28B8504-3662-4EFA-8F7E-8DD451F7C28D}" presName="parTrans" presStyleCnt="0"/>
      <dgm:spPr/>
      <dgm:t>
        <a:bodyPr/>
        <a:lstStyle/>
        <a:p>
          <a:endParaRPr lang="ru-RU"/>
        </a:p>
      </dgm:t>
    </dgm:pt>
    <dgm:pt modelId="{2235BE81-C93A-4ECC-BC82-A8E7FD2CB3FA}" type="pres">
      <dgm:prSet presAssocID="{D7EDC053-F09C-434D-A07C-2187AEAFC7FC}" presName="node" presStyleLbl="alignAccFollowNode1" presStyleIdx="5" presStyleCnt="7" custScaleX="538322" custScaleY="120301" custLinFactX="13517" custLinFactNeighborX="100000" custLinFactNeighborY="32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1687BD5-1758-4A9B-9A18-A046B5C58E74}" type="pres">
      <dgm:prSet presAssocID="{2EFF374B-08F6-40B3-BC4E-30304B8CEEC8}" presName="vSp" presStyleCnt="0"/>
      <dgm:spPr/>
      <dgm:t>
        <a:bodyPr/>
        <a:lstStyle/>
        <a:p>
          <a:endParaRPr lang="ru-RU"/>
        </a:p>
      </dgm:t>
    </dgm:pt>
    <dgm:pt modelId="{7D691901-DD00-42BF-9147-416CD25D754C}" type="pres">
      <dgm:prSet presAssocID="{159D7D77-5D32-4401-A519-A867F4FE9C5B}" presName="horFlow" presStyleCnt="0"/>
      <dgm:spPr/>
      <dgm:t>
        <a:bodyPr/>
        <a:lstStyle/>
        <a:p>
          <a:endParaRPr lang="ru-RU"/>
        </a:p>
      </dgm:t>
    </dgm:pt>
    <dgm:pt modelId="{BD0EC606-1866-41F7-921B-736D6ADAB370}" type="pres">
      <dgm:prSet presAssocID="{159D7D77-5D32-4401-A519-A867F4FE9C5B}" presName="bigChev" presStyleLbl="node1" presStyleIdx="6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6A6B5E2-2162-4B10-A5E4-E4AE229199D5}" type="pres">
      <dgm:prSet presAssocID="{36BED413-5C3B-4546-8009-C84B7B2F88DC}" presName="parTrans" presStyleCnt="0"/>
      <dgm:spPr/>
      <dgm:t>
        <a:bodyPr/>
        <a:lstStyle/>
        <a:p>
          <a:endParaRPr lang="ru-RU"/>
        </a:p>
      </dgm:t>
    </dgm:pt>
    <dgm:pt modelId="{B7D2577D-CF99-4481-AD29-F0514E43F273}" type="pres">
      <dgm:prSet presAssocID="{DAF30FA2-3879-4BE1-AA7C-9D2148C2F41A}" presName="node" presStyleLbl="alignAccFollowNode1" presStyleIdx="6" presStyleCnt="7" custScaleX="538322" custScaleY="120301" custLinFactX="13517" custLinFactNeighborX="100000" custLinFactNeighborY="32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1BADB91-121E-46B7-A279-02D28ED5198F}" type="presOf" srcId="{D7EDC053-F09C-434D-A07C-2187AEAFC7FC}" destId="{2235BE81-C93A-4ECC-BC82-A8E7FD2CB3FA}" srcOrd="0" destOrd="0" presId="urn:microsoft.com/office/officeart/2005/8/layout/lProcess3"/>
    <dgm:cxn modelId="{425037F6-9A98-47BA-BF01-0B10E1EE45CD}" type="presOf" srcId="{AB651F7B-84CE-4A0E-9E81-3CBE09F413D4}" destId="{98108CAA-14E1-4B04-AA73-E6D1A1E4D529}" srcOrd="0" destOrd="0" presId="urn:microsoft.com/office/officeart/2005/8/layout/lProcess3"/>
    <dgm:cxn modelId="{072BAD7F-C0D3-4B4D-9FD6-564C1DD693C9}" srcId="{D78696DD-DB5E-4328-B2C5-7BE3E1A02AA8}" destId="{EA7CD8EB-E1B2-406C-A045-9D6779C2F239}" srcOrd="0" destOrd="0" parTransId="{F0069B75-B60A-42F7-97D2-68D201318DD2}" sibTransId="{48EE0F81-009E-49CA-8C04-E33FB5B0F1F1}"/>
    <dgm:cxn modelId="{A9F82C89-3C45-461F-87DB-212C67761725}" srcId="{82860C64-0BC1-4816-9509-4B2071EF3812}" destId="{AB651F7B-84CE-4A0E-9E81-3CBE09F413D4}" srcOrd="0" destOrd="0" parTransId="{DCC29CAB-9649-4DB7-9441-AED070408D05}" sibTransId="{7BF24A74-FA9E-4DEF-9365-E7EFC65B7571}"/>
    <dgm:cxn modelId="{D794692E-2C53-4F3F-A4BC-8286374C8814}" srcId="{D78696DD-DB5E-4328-B2C5-7BE3E1A02AA8}" destId="{16DE27B0-D48D-4AE0-865F-00D705FC0F88}" srcOrd="1" destOrd="0" parTransId="{E2B0CAF0-6774-4E1E-A770-2B027825B8E7}" sibTransId="{35106028-1DB2-4880-A14A-12BF12826D3E}"/>
    <dgm:cxn modelId="{BD5616C7-3E31-4184-8C18-D8FE40A36BA8}" type="presOf" srcId="{159D7D77-5D32-4401-A519-A867F4FE9C5B}" destId="{BD0EC606-1866-41F7-921B-736D6ADAB370}" srcOrd="0" destOrd="0" presId="urn:microsoft.com/office/officeart/2005/8/layout/lProcess3"/>
    <dgm:cxn modelId="{94F62990-072D-4451-989D-6542E01C71E0}" type="presOf" srcId="{F202B6F2-69B4-4906-8580-FED93536EA9F}" destId="{938DDE79-783E-46A5-878B-9A75625C8FF4}" srcOrd="0" destOrd="0" presId="urn:microsoft.com/office/officeart/2005/8/layout/lProcess3"/>
    <dgm:cxn modelId="{307A015A-6F93-49AB-BAFC-7FF42F66297F}" srcId="{51321AD8-7A40-456E-B965-3ED69A6C9A58}" destId="{77502BDF-3F02-4BA0-8F32-7C5811C27F21}" srcOrd="0" destOrd="0" parTransId="{C141D54E-5478-404C-A87B-7D639B538E2B}" sibTransId="{410CBAAC-86E9-444F-B4DF-3473B48F1861}"/>
    <dgm:cxn modelId="{CF685134-460C-49B9-B96C-E78C8D3B3848}" srcId="{159D7D77-5D32-4401-A519-A867F4FE9C5B}" destId="{DAF30FA2-3879-4BE1-AA7C-9D2148C2F41A}" srcOrd="0" destOrd="0" parTransId="{36BED413-5C3B-4546-8009-C84B7B2F88DC}" sibTransId="{E5AD27C2-D288-4567-92AA-C544505F23EF}"/>
    <dgm:cxn modelId="{FB07813F-B392-490A-9472-F9C7551264D1}" type="presOf" srcId="{DAF30FA2-3879-4BE1-AA7C-9D2148C2F41A}" destId="{B7D2577D-CF99-4481-AD29-F0514E43F273}" srcOrd="0" destOrd="0" presId="urn:microsoft.com/office/officeart/2005/8/layout/lProcess3"/>
    <dgm:cxn modelId="{581ABB97-A21D-4B7F-B8FB-B8E34EAE7FB2}" type="presOf" srcId="{EA7CD8EB-E1B2-406C-A045-9D6779C2F239}" destId="{2CBAC5C2-AA6E-457D-811F-C400FDBC59EE}" srcOrd="0" destOrd="0" presId="urn:microsoft.com/office/officeart/2005/8/layout/lProcess3"/>
    <dgm:cxn modelId="{BBCD1C01-00CE-424D-850D-FBC50E263623}" type="presOf" srcId="{546B90AD-9229-49F1-80F6-8E3C50249AB1}" destId="{B02222DD-0189-42C1-9BC1-AEC0BF23F3D3}" srcOrd="0" destOrd="0" presId="urn:microsoft.com/office/officeart/2005/8/layout/lProcess3"/>
    <dgm:cxn modelId="{D797966F-EE65-46DC-996B-00687BF0C655}" srcId="{F202B6F2-69B4-4906-8580-FED93536EA9F}" destId="{9A30A882-E435-4691-A1DA-36E768A946DA}" srcOrd="0" destOrd="0" parTransId="{86016DDB-EDD7-4A1A-8142-BC2744D69402}" sibTransId="{33DE4396-9F77-452B-86F2-77AE7972A1CF}"/>
    <dgm:cxn modelId="{07E87A97-8951-41B6-B898-4EBFC0C57FDF}" srcId="{D78696DD-DB5E-4328-B2C5-7BE3E1A02AA8}" destId="{82860C64-0BC1-4816-9509-4B2071EF3812}" srcOrd="3" destOrd="0" parTransId="{278F2E1E-0B1C-45FB-93EA-3ED129944324}" sibTransId="{8522CBCB-1601-45DC-B940-32119F58A50F}"/>
    <dgm:cxn modelId="{027CF630-09CF-4962-ACA2-7A579E1324C6}" srcId="{16DE27B0-D48D-4AE0-865F-00D705FC0F88}" destId="{B166242F-E3BE-4DF3-BE89-C13F555297E9}" srcOrd="0" destOrd="0" parTransId="{ED1870CA-2190-4520-ABF6-41DC4CF65FB7}" sibTransId="{3C728293-6A74-4B2A-B320-0EA08B5EE3C7}"/>
    <dgm:cxn modelId="{6CBD468A-0C81-4E79-81D1-EDA92914F8CF}" type="presOf" srcId="{82860C64-0BC1-4816-9509-4B2071EF3812}" destId="{662FD253-6BCC-4FF6-9601-F9269F81125F}" srcOrd="0" destOrd="0" presId="urn:microsoft.com/office/officeart/2005/8/layout/lProcess3"/>
    <dgm:cxn modelId="{AA027DCE-EB7E-4281-BADA-74D32628C233}" srcId="{D78696DD-DB5E-4328-B2C5-7BE3E1A02AA8}" destId="{159D7D77-5D32-4401-A519-A867F4FE9C5B}" srcOrd="6" destOrd="0" parTransId="{FA1C28FA-792B-47A7-AF2E-138FBDFCBAA3}" sibTransId="{2C12775D-A618-4D3E-BCDB-A5F8BD651D60}"/>
    <dgm:cxn modelId="{B3D512F5-28D1-4A8A-93E0-A161EC033EB0}" srcId="{D78696DD-DB5E-4328-B2C5-7BE3E1A02AA8}" destId="{2EFF374B-08F6-40B3-BC4E-30304B8CEEC8}" srcOrd="5" destOrd="0" parTransId="{863E980F-610F-42EA-8DE7-2A92E90D9CDB}" sibTransId="{EF5102BD-DF47-4F6E-958C-5659CC29F474}"/>
    <dgm:cxn modelId="{4EE13983-30F2-4A6C-9C1D-E4063253F7F8}" srcId="{EA7CD8EB-E1B2-406C-A045-9D6779C2F239}" destId="{546B90AD-9229-49F1-80F6-8E3C50249AB1}" srcOrd="0" destOrd="0" parTransId="{9ADD0195-2CCF-4300-BE73-B5B50840C3E4}" sibTransId="{B04BCD76-EB78-48C6-B1D8-006EA213A6D4}"/>
    <dgm:cxn modelId="{C4642803-2EAA-4A2E-A809-A4CC98379B3C}" srcId="{D78696DD-DB5E-4328-B2C5-7BE3E1A02AA8}" destId="{F202B6F2-69B4-4906-8580-FED93536EA9F}" srcOrd="4" destOrd="0" parTransId="{E614EB18-DC3B-4087-A46B-37F6AE36759C}" sibTransId="{3F29DECF-8A45-47C1-90D4-5DA461AE9441}"/>
    <dgm:cxn modelId="{5C6E069A-2130-4A6D-AA4A-7C4EC6EFD593}" type="presOf" srcId="{2EFF374B-08F6-40B3-BC4E-30304B8CEEC8}" destId="{2CD736D3-9CDB-46F0-B086-C8C813B2FD72}" srcOrd="0" destOrd="0" presId="urn:microsoft.com/office/officeart/2005/8/layout/lProcess3"/>
    <dgm:cxn modelId="{19268EBE-CD32-42BE-B924-D635F5D1BD61}" type="presOf" srcId="{B166242F-E3BE-4DF3-BE89-C13F555297E9}" destId="{6A7869BB-0F22-469D-9243-5C712BCFC104}" srcOrd="0" destOrd="0" presId="urn:microsoft.com/office/officeart/2005/8/layout/lProcess3"/>
    <dgm:cxn modelId="{8BF734EA-F525-4186-928D-322A2EF21CC8}" type="presOf" srcId="{D78696DD-DB5E-4328-B2C5-7BE3E1A02AA8}" destId="{84821FDA-94CF-430F-BF76-C404D3E7138E}" srcOrd="0" destOrd="0" presId="urn:microsoft.com/office/officeart/2005/8/layout/lProcess3"/>
    <dgm:cxn modelId="{8B41DC5E-2E03-4F32-858A-60E209195F43}" srcId="{D78696DD-DB5E-4328-B2C5-7BE3E1A02AA8}" destId="{51321AD8-7A40-456E-B965-3ED69A6C9A58}" srcOrd="2" destOrd="0" parTransId="{76E0DF62-C742-4F04-8390-6100F226F1E8}" sibTransId="{02212339-360C-4BB7-BBD0-04DA7CAE9D9D}"/>
    <dgm:cxn modelId="{7D6AECED-8D2E-4D7F-A340-B738AC030659}" type="presOf" srcId="{9A30A882-E435-4691-A1DA-36E768A946DA}" destId="{DE8CE193-CAEA-4C87-B257-22E83F0F2AF8}" srcOrd="0" destOrd="0" presId="urn:microsoft.com/office/officeart/2005/8/layout/lProcess3"/>
    <dgm:cxn modelId="{B4B5097D-1CFD-4511-83CB-437E5E539DA4}" srcId="{2EFF374B-08F6-40B3-BC4E-30304B8CEEC8}" destId="{D7EDC053-F09C-434D-A07C-2187AEAFC7FC}" srcOrd="0" destOrd="0" parTransId="{C28B8504-3662-4EFA-8F7E-8DD451F7C28D}" sibTransId="{DAB3DC58-EA9F-4286-8F95-438B3660C01D}"/>
    <dgm:cxn modelId="{2416629F-D1E5-4999-A204-8FAB95B8527A}" type="presOf" srcId="{16DE27B0-D48D-4AE0-865F-00D705FC0F88}" destId="{A7C7C30E-7584-42A3-B437-BC07542D3117}" srcOrd="0" destOrd="0" presId="urn:microsoft.com/office/officeart/2005/8/layout/lProcess3"/>
    <dgm:cxn modelId="{96F7193C-D085-494E-AED1-11288D708C96}" type="presOf" srcId="{77502BDF-3F02-4BA0-8F32-7C5811C27F21}" destId="{824324FC-5311-4A21-8A83-BD0369A16875}" srcOrd="0" destOrd="0" presId="urn:microsoft.com/office/officeart/2005/8/layout/lProcess3"/>
    <dgm:cxn modelId="{97C7A207-F3BB-4F18-8009-A3C0ED986507}" type="presOf" srcId="{51321AD8-7A40-456E-B965-3ED69A6C9A58}" destId="{95838A6B-581B-4B00-A086-8E6EFE8B1A27}" srcOrd="0" destOrd="0" presId="urn:microsoft.com/office/officeart/2005/8/layout/lProcess3"/>
    <dgm:cxn modelId="{8126EE00-AEBD-43DB-8597-A16AE7C4C800}" type="presParOf" srcId="{84821FDA-94CF-430F-BF76-C404D3E7138E}" destId="{4AE54CA4-4A72-4C3C-A23E-0129042D2A68}" srcOrd="0" destOrd="0" presId="urn:microsoft.com/office/officeart/2005/8/layout/lProcess3"/>
    <dgm:cxn modelId="{FC922F55-678A-4BF9-BD06-E7E1837045BE}" type="presParOf" srcId="{4AE54CA4-4A72-4C3C-A23E-0129042D2A68}" destId="{2CBAC5C2-AA6E-457D-811F-C400FDBC59EE}" srcOrd="0" destOrd="0" presId="urn:microsoft.com/office/officeart/2005/8/layout/lProcess3"/>
    <dgm:cxn modelId="{01C8FF18-A207-4687-B31E-9B09F1DED05D}" type="presParOf" srcId="{4AE54CA4-4A72-4C3C-A23E-0129042D2A68}" destId="{C31844D8-AEED-4C1F-AD82-3F680553B168}" srcOrd="1" destOrd="0" presId="urn:microsoft.com/office/officeart/2005/8/layout/lProcess3"/>
    <dgm:cxn modelId="{64927D96-EB64-42C5-B1B9-EA1F00E66C37}" type="presParOf" srcId="{4AE54CA4-4A72-4C3C-A23E-0129042D2A68}" destId="{B02222DD-0189-42C1-9BC1-AEC0BF23F3D3}" srcOrd="2" destOrd="0" presId="urn:microsoft.com/office/officeart/2005/8/layout/lProcess3"/>
    <dgm:cxn modelId="{F593703E-A638-43E0-94D8-7B320A23C4D0}" type="presParOf" srcId="{84821FDA-94CF-430F-BF76-C404D3E7138E}" destId="{566ADC88-70F1-443B-B2B8-0AE1AD20F828}" srcOrd="1" destOrd="0" presId="urn:microsoft.com/office/officeart/2005/8/layout/lProcess3"/>
    <dgm:cxn modelId="{049E6220-965A-47A6-8B04-7C968723CECB}" type="presParOf" srcId="{84821FDA-94CF-430F-BF76-C404D3E7138E}" destId="{90EFAE20-69CF-4DEA-B9A8-C8DB25865533}" srcOrd="2" destOrd="0" presId="urn:microsoft.com/office/officeart/2005/8/layout/lProcess3"/>
    <dgm:cxn modelId="{86B32A79-E2EF-4A80-A016-DDB12F289472}" type="presParOf" srcId="{90EFAE20-69CF-4DEA-B9A8-C8DB25865533}" destId="{A7C7C30E-7584-42A3-B437-BC07542D3117}" srcOrd="0" destOrd="0" presId="urn:microsoft.com/office/officeart/2005/8/layout/lProcess3"/>
    <dgm:cxn modelId="{0D5D35F4-E00C-448A-8F96-EDEED78A9D74}" type="presParOf" srcId="{90EFAE20-69CF-4DEA-B9A8-C8DB25865533}" destId="{15FE31AC-1A63-4B7C-B993-7FB3E81683FB}" srcOrd="1" destOrd="0" presId="urn:microsoft.com/office/officeart/2005/8/layout/lProcess3"/>
    <dgm:cxn modelId="{83C0FC7D-5927-434B-A48D-5F0A809E3F7F}" type="presParOf" srcId="{90EFAE20-69CF-4DEA-B9A8-C8DB25865533}" destId="{6A7869BB-0F22-469D-9243-5C712BCFC104}" srcOrd="2" destOrd="0" presId="urn:microsoft.com/office/officeart/2005/8/layout/lProcess3"/>
    <dgm:cxn modelId="{FFB71CBD-B7B8-4733-AD0F-7C95ABFCA570}" type="presParOf" srcId="{84821FDA-94CF-430F-BF76-C404D3E7138E}" destId="{50C2F9F0-5C19-41CF-A845-B040EF9C5959}" srcOrd="3" destOrd="0" presId="urn:microsoft.com/office/officeart/2005/8/layout/lProcess3"/>
    <dgm:cxn modelId="{877A1B71-7812-4D5F-8D6F-BD21FD8841C7}" type="presParOf" srcId="{84821FDA-94CF-430F-BF76-C404D3E7138E}" destId="{748BFE9A-D79F-4402-8FE7-7B00E35BB15F}" srcOrd="4" destOrd="0" presId="urn:microsoft.com/office/officeart/2005/8/layout/lProcess3"/>
    <dgm:cxn modelId="{F920711C-E0D5-4D1E-B814-48E834AE4580}" type="presParOf" srcId="{748BFE9A-D79F-4402-8FE7-7B00E35BB15F}" destId="{95838A6B-581B-4B00-A086-8E6EFE8B1A27}" srcOrd="0" destOrd="0" presId="urn:microsoft.com/office/officeart/2005/8/layout/lProcess3"/>
    <dgm:cxn modelId="{ACD4E7A9-CE25-4A05-AED0-8DE674C9CE37}" type="presParOf" srcId="{748BFE9A-D79F-4402-8FE7-7B00E35BB15F}" destId="{1EA26F2A-88DF-413D-AB2D-8F1AFB7A81CE}" srcOrd="1" destOrd="0" presId="urn:microsoft.com/office/officeart/2005/8/layout/lProcess3"/>
    <dgm:cxn modelId="{52CEA5DD-BC68-4A17-BA73-52D0AB63A360}" type="presParOf" srcId="{748BFE9A-D79F-4402-8FE7-7B00E35BB15F}" destId="{824324FC-5311-4A21-8A83-BD0369A16875}" srcOrd="2" destOrd="0" presId="urn:microsoft.com/office/officeart/2005/8/layout/lProcess3"/>
    <dgm:cxn modelId="{628BDA77-EF7A-4499-A6B0-258578B16681}" type="presParOf" srcId="{84821FDA-94CF-430F-BF76-C404D3E7138E}" destId="{7B28C546-3535-4D93-9760-688554507C9D}" srcOrd="5" destOrd="0" presId="urn:microsoft.com/office/officeart/2005/8/layout/lProcess3"/>
    <dgm:cxn modelId="{B646B8CA-FE24-4322-B6D8-D8F4080478A5}" type="presParOf" srcId="{84821FDA-94CF-430F-BF76-C404D3E7138E}" destId="{1586775A-8F60-4B6A-95CA-02643A999C2B}" srcOrd="6" destOrd="0" presId="urn:microsoft.com/office/officeart/2005/8/layout/lProcess3"/>
    <dgm:cxn modelId="{EA3BD7F9-0BFB-4FA4-91D5-604C3806FE52}" type="presParOf" srcId="{1586775A-8F60-4B6A-95CA-02643A999C2B}" destId="{662FD253-6BCC-4FF6-9601-F9269F81125F}" srcOrd="0" destOrd="0" presId="urn:microsoft.com/office/officeart/2005/8/layout/lProcess3"/>
    <dgm:cxn modelId="{93A3D349-817D-4812-A3D8-D60D3764B908}" type="presParOf" srcId="{1586775A-8F60-4B6A-95CA-02643A999C2B}" destId="{4389ADCC-F367-4B64-83F7-8FFC8113821A}" srcOrd="1" destOrd="0" presId="urn:microsoft.com/office/officeart/2005/8/layout/lProcess3"/>
    <dgm:cxn modelId="{072C4483-9710-41C6-AEEB-2626D6B50070}" type="presParOf" srcId="{1586775A-8F60-4B6A-95CA-02643A999C2B}" destId="{98108CAA-14E1-4B04-AA73-E6D1A1E4D529}" srcOrd="2" destOrd="0" presId="urn:microsoft.com/office/officeart/2005/8/layout/lProcess3"/>
    <dgm:cxn modelId="{C58FD45A-81AB-47AF-9A47-496476FA3096}" type="presParOf" srcId="{84821FDA-94CF-430F-BF76-C404D3E7138E}" destId="{09BECACB-A433-4B50-A54B-F7EBEC1F83B9}" srcOrd="7" destOrd="0" presId="urn:microsoft.com/office/officeart/2005/8/layout/lProcess3"/>
    <dgm:cxn modelId="{489BDCCB-628E-4806-84B4-D543E8CAE2C2}" type="presParOf" srcId="{84821FDA-94CF-430F-BF76-C404D3E7138E}" destId="{8BF5AB9B-C685-4DE8-884B-80D2B71292FA}" srcOrd="8" destOrd="0" presId="urn:microsoft.com/office/officeart/2005/8/layout/lProcess3"/>
    <dgm:cxn modelId="{E0A2744A-B551-475C-8E59-EA27A0A270F7}" type="presParOf" srcId="{8BF5AB9B-C685-4DE8-884B-80D2B71292FA}" destId="{938DDE79-783E-46A5-878B-9A75625C8FF4}" srcOrd="0" destOrd="0" presId="urn:microsoft.com/office/officeart/2005/8/layout/lProcess3"/>
    <dgm:cxn modelId="{3413DF9B-E1D2-4752-A24E-CC47622761A9}" type="presParOf" srcId="{8BF5AB9B-C685-4DE8-884B-80D2B71292FA}" destId="{AE5A11F2-5AF6-4FB2-86B6-F90EE8597D28}" srcOrd="1" destOrd="0" presId="urn:microsoft.com/office/officeart/2005/8/layout/lProcess3"/>
    <dgm:cxn modelId="{F8249F72-C79A-4D46-A1A5-0CD503C56363}" type="presParOf" srcId="{8BF5AB9B-C685-4DE8-884B-80D2B71292FA}" destId="{DE8CE193-CAEA-4C87-B257-22E83F0F2AF8}" srcOrd="2" destOrd="0" presId="urn:microsoft.com/office/officeart/2005/8/layout/lProcess3"/>
    <dgm:cxn modelId="{14B4BC53-1836-49B9-B6E1-EA7AED2114D7}" type="presParOf" srcId="{84821FDA-94CF-430F-BF76-C404D3E7138E}" destId="{B9EA7187-837B-4DE4-9CFD-32DD8F2F2FE2}" srcOrd="9" destOrd="0" presId="urn:microsoft.com/office/officeart/2005/8/layout/lProcess3"/>
    <dgm:cxn modelId="{E51CD913-9292-4A1C-B6E2-661B82BFE8C2}" type="presParOf" srcId="{84821FDA-94CF-430F-BF76-C404D3E7138E}" destId="{7A270FD3-6E24-4942-B989-CCEB64960B15}" srcOrd="10" destOrd="0" presId="urn:microsoft.com/office/officeart/2005/8/layout/lProcess3"/>
    <dgm:cxn modelId="{8C994FFE-2709-4A05-ABA3-766E2FBAE88F}" type="presParOf" srcId="{7A270FD3-6E24-4942-B989-CCEB64960B15}" destId="{2CD736D3-9CDB-46F0-B086-C8C813B2FD72}" srcOrd="0" destOrd="0" presId="urn:microsoft.com/office/officeart/2005/8/layout/lProcess3"/>
    <dgm:cxn modelId="{2D89D5B6-F8B0-4AD9-8A0D-53BD50A5685F}" type="presParOf" srcId="{7A270FD3-6E24-4942-B989-CCEB64960B15}" destId="{985007BE-2F7C-4AAA-969F-C780AD0D6BDB}" srcOrd="1" destOrd="0" presId="urn:microsoft.com/office/officeart/2005/8/layout/lProcess3"/>
    <dgm:cxn modelId="{8F2A6813-F533-48BA-A8F7-16CBABF0241C}" type="presParOf" srcId="{7A270FD3-6E24-4942-B989-CCEB64960B15}" destId="{2235BE81-C93A-4ECC-BC82-A8E7FD2CB3FA}" srcOrd="2" destOrd="0" presId="urn:microsoft.com/office/officeart/2005/8/layout/lProcess3"/>
    <dgm:cxn modelId="{66D805C2-4574-4895-822E-EE2AC0AD5AE6}" type="presParOf" srcId="{84821FDA-94CF-430F-BF76-C404D3E7138E}" destId="{C1687BD5-1758-4A9B-9A18-A046B5C58E74}" srcOrd="11" destOrd="0" presId="urn:microsoft.com/office/officeart/2005/8/layout/lProcess3"/>
    <dgm:cxn modelId="{E786A4CC-F8C0-444A-8556-0F1D556615BC}" type="presParOf" srcId="{84821FDA-94CF-430F-BF76-C404D3E7138E}" destId="{7D691901-DD00-42BF-9147-416CD25D754C}" srcOrd="12" destOrd="0" presId="urn:microsoft.com/office/officeart/2005/8/layout/lProcess3"/>
    <dgm:cxn modelId="{74D6F591-31B6-4794-8AAA-AD0F60366AE5}" type="presParOf" srcId="{7D691901-DD00-42BF-9147-416CD25D754C}" destId="{BD0EC606-1866-41F7-921B-736D6ADAB370}" srcOrd="0" destOrd="0" presId="urn:microsoft.com/office/officeart/2005/8/layout/lProcess3"/>
    <dgm:cxn modelId="{B6545CF3-D154-4DF3-BD61-CBEE4AC453CA}" type="presParOf" srcId="{7D691901-DD00-42BF-9147-416CD25D754C}" destId="{36A6B5E2-2162-4B10-A5E4-E4AE229199D5}" srcOrd="1" destOrd="0" presId="urn:microsoft.com/office/officeart/2005/8/layout/lProcess3"/>
    <dgm:cxn modelId="{AFFA747F-B2A9-4F79-BDFB-1DC0FFDECABA}" type="presParOf" srcId="{7D691901-DD00-42BF-9147-416CD25D754C}" destId="{B7D2577D-CF99-4481-AD29-F0514E43F27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8696DD-DB5E-4328-B2C5-7BE3E1A02AA8}" type="doc">
      <dgm:prSet loTypeId="urn:microsoft.com/office/officeart/2005/8/layout/l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A7CD8EB-E1B2-406C-A045-9D6779C2F239}">
      <dgm:prSet phldrT="[Текст]" custT="1"/>
      <dgm:spPr/>
      <dgm:t>
        <a:bodyPr/>
        <a:lstStyle/>
        <a:p>
          <a:pPr algn="l"/>
          <a:r>
            <a:rPr lang="ru-RU" sz="1600" b="1" dirty="0" smtClean="0"/>
            <a:t>1. Что произошло?</a:t>
          </a:r>
          <a:endParaRPr lang="ru-RU" sz="1600" b="1" dirty="0"/>
        </a:p>
      </dgm:t>
    </dgm:pt>
    <dgm:pt modelId="{F0069B75-B60A-42F7-97D2-68D201318DD2}" type="parTrans" cxnId="{072BAD7F-C0D3-4B4D-9FD6-564C1DD693C9}">
      <dgm:prSet/>
      <dgm:spPr/>
      <dgm:t>
        <a:bodyPr/>
        <a:lstStyle/>
        <a:p>
          <a:endParaRPr lang="ru-RU" sz="4000"/>
        </a:p>
      </dgm:t>
    </dgm:pt>
    <dgm:pt modelId="{48EE0F81-009E-49CA-8C04-E33FB5B0F1F1}" type="sibTrans" cxnId="{072BAD7F-C0D3-4B4D-9FD6-564C1DD693C9}">
      <dgm:prSet/>
      <dgm:spPr/>
      <dgm:t>
        <a:bodyPr/>
        <a:lstStyle/>
        <a:p>
          <a:endParaRPr lang="ru-RU" sz="4000"/>
        </a:p>
      </dgm:t>
    </dgm:pt>
    <dgm:pt modelId="{16DE27B0-D48D-4AE0-865F-00D705FC0F88}">
      <dgm:prSet phldrT="[Текст]" custT="1"/>
      <dgm:spPr/>
      <dgm:t>
        <a:bodyPr/>
        <a:lstStyle/>
        <a:p>
          <a:pPr algn="l"/>
          <a:r>
            <a:rPr lang="ru-RU" sz="1600" b="1" dirty="0" smtClean="0"/>
            <a:t>2. Как это произошло?</a:t>
          </a:r>
          <a:endParaRPr lang="ru-RU" sz="1600" b="1" dirty="0"/>
        </a:p>
      </dgm:t>
    </dgm:pt>
    <dgm:pt modelId="{E2B0CAF0-6774-4E1E-A770-2B027825B8E7}" type="parTrans" cxnId="{D794692E-2C53-4F3F-A4BC-8286374C8814}">
      <dgm:prSet/>
      <dgm:spPr/>
      <dgm:t>
        <a:bodyPr/>
        <a:lstStyle/>
        <a:p>
          <a:endParaRPr lang="ru-RU" sz="4000"/>
        </a:p>
      </dgm:t>
    </dgm:pt>
    <dgm:pt modelId="{35106028-1DB2-4880-A14A-12BF12826D3E}" type="sibTrans" cxnId="{D794692E-2C53-4F3F-A4BC-8286374C8814}">
      <dgm:prSet/>
      <dgm:spPr/>
      <dgm:t>
        <a:bodyPr/>
        <a:lstStyle/>
        <a:p>
          <a:endParaRPr lang="ru-RU" sz="4000"/>
        </a:p>
      </dgm:t>
    </dgm:pt>
    <dgm:pt modelId="{51321AD8-7A40-456E-B965-3ED69A6C9A58}">
      <dgm:prSet phldrT="[Текст]" custT="1"/>
      <dgm:spPr/>
      <dgm:t>
        <a:bodyPr/>
        <a:lstStyle/>
        <a:p>
          <a:pPr algn="l"/>
          <a:r>
            <a:rPr lang="ru-RU" sz="1600" b="1" dirty="0" smtClean="0"/>
            <a:t>3. Про какой причине?</a:t>
          </a:r>
          <a:endParaRPr lang="ru-RU" sz="1600" b="1" dirty="0"/>
        </a:p>
      </dgm:t>
    </dgm:pt>
    <dgm:pt modelId="{76E0DF62-C742-4F04-8390-6100F226F1E8}" type="parTrans" cxnId="{8B41DC5E-2E03-4F32-858A-60E209195F43}">
      <dgm:prSet/>
      <dgm:spPr/>
      <dgm:t>
        <a:bodyPr/>
        <a:lstStyle/>
        <a:p>
          <a:endParaRPr lang="ru-RU" sz="4000"/>
        </a:p>
      </dgm:t>
    </dgm:pt>
    <dgm:pt modelId="{02212339-360C-4BB7-BBD0-04DA7CAE9D9D}" type="sibTrans" cxnId="{8B41DC5E-2E03-4F32-858A-60E209195F43}">
      <dgm:prSet/>
      <dgm:spPr/>
      <dgm:t>
        <a:bodyPr/>
        <a:lstStyle/>
        <a:p>
          <a:endParaRPr lang="ru-RU" sz="4000"/>
        </a:p>
      </dgm:t>
    </dgm:pt>
    <dgm:pt modelId="{82860C64-0BC1-4816-9509-4B2071EF3812}">
      <dgm:prSet custT="1"/>
      <dgm:spPr/>
      <dgm:t>
        <a:bodyPr/>
        <a:lstStyle/>
        <a:p>
          <a:pPr algn="l"/>
          <a:r>
            <a:rPr lang="ru-RU" sz="1600" b="1" dirty="0" smtClean="0"/>
            <a:t>4. К чему это привело?</a:t>
          </a:r>
          <a:endParaRPr lang="ru-RU" sz="1600" b="1" dirty="0"/>
        </a:p>
      </dgm:t>
    </dgm:pt>
    <dgm:pt modelId="{278F2E1E-0B1C-45FB-93EA-3ED129944324}" type="parTrans" cxnId="{07E87A97-8951-41B6-B898-4EBFC0C57FDF}">
      <dgm:prSet/>
      <dgm:spPr/>
      <dgm:t>
        <a:bodyPr/>
        <a:lstStyle/>
        <a:p>
          <a:endParaRPr lang="ru-RU" sz="4000"/>
        </a:p>
      </dgm:t>
    </dgm:pt>
    <dgm:pt modelId="{8522CBCB-1601-45DC-B940-32119F58A50F}" type="sibTrans" cxnId="{07E87A97-8951-41B6-B898-4EBFC0C57FDF}">
      <dgm:prSet/>
      <dgm:spPr/>
      <dgm:t>
        <a:bodyPr/>
        <a:lstStyle/>
        <a:p>
          <a:endParaRPr lang="ru-RU" sz="4000"/>
        </a:p>
      </dgm:t>
    </dgm:pt>
    <dgm:pt modelId="{F202B6F2-69B4-4906-8580-FED93536EA9F}">
      <dgm:prSet custT="1"/>
      <dgm:spPr/>
      <dgm:t>
        <a:bodyPr/>
        <a:lstStyle/>
        <a:p>
          <a:pPr algn="l"/>
          <a:r>
            <a:rPr lang="ru-RU" sz="1600" b="1" dirty="0" smtClean="0"/>
            <a:t>5. О чем вы хотите сказать (суть)</a:t>
          </a:r>
          <a:endParaRPr lang="ru-RU" sz="1600" b="1" dirty="0"/>
        </a:p>
      </dgm:t>
    </dgm:pt>
    <dgm:pt modelId="{E614EB18-DC3B-4087-A46B-37F6AE36759C}" type="parTrans" cxnId="{C4642803-2EAA-4A2E-A809-A4CC98379B3C}">
      <dgm:prSet/>
      <dgm:spPr/>
      <dgm:t>
        <a:bodyPr/>
        <a:lstStyle/>
        <a:p>
          <a:endParaRPr lang="ru-RU" sz="4000"/>
        </a:p>
      </dgm:t>
    </dgm:pt>
    <dgm:pt modelId="{3F29DECF-8A45-47C1-90D4-5DA461AE9441}" type="sibTrans" cxnId="{C4642803-2EAA-4A2E-A809-A4CC98379B3C}">
      <dgm:prSet/>
      <dgm:spPr/>
      <dgm:t>
        <a:bodyPr/>
        <a:lstStyle/>
        <a:p>
          <a:endParaRPr lang="ru-RU" sz="4000"/>
        </a:p>
      </dgm:t>
    </dgm:pt>
    <dgm:pt modelId="{2EFF374B-08F6-40B3-BC4E-30304B8CEEC8}">
      <dgm:prSet custT="1"/>
      <dgm:spPr/>
      <dgm:t>
        <a:bodyPr/>
        <a:lstStyle/>
        <a:p>
          <a:pPr algn="l"/>
          <a:r>
            <a:rPr lang="ru-RU" sz="1600" b="1" dirty="0" smtClean="0"/>
            <a:t>6. Куда вы хотите позвать своих читателей? Если хотите</a:t>
          </a:r>
          <a:endParaRPr lang="ru-RU" sz="1600" b="1" dirty="0"/>
        </a:p>
      </dgm:t>
    </dgm:pt>
    <dgm:pt modelId="{863E980F-610F-42EA-8DE7-2A92E90D9CDB}" type="parTrans" cxnId="{B3D512F5-28D1-4A8A-93E0-A161EC033EB0}">
      <dgm:prSet/>
      <dgm:spPr/>
      <dgm:t>
        <a:bodyPr/>
        <a:lstStyle/>
        <a:p>
          <a:endParaRPr lang="ru-RU" sz="4000"/>
        </a:p>
      </dgm:t>
    </dgm:pt>
    <dgm:pt modelId="{EF5102BD-DF47-4F6E-958C-5659CC29F474}" type="sibTrans" cxnId="{B3D512F5-28D1-4A8A-93E0-A161EC033EB0}">
      <dgm:prSet/>
      <dgm:spPr/>
      <dgm:t>
        <a:bodyPr/>
        <a:lstStyle/>
        <a:p>
          <a:endParaRPr lang="ru-RU" sz="4000"/>
        </a:p>
      </dgm:t>
    </dgm:pt>
    <dgm:pt modelId="{159D7D77-5D32-4401-A519-A867F4FE9C5B}">
      <dgm:prSet custT="1"/>
      <dgm:spPr/>
      <dgm:t>
        <a:bodyPr/>
        <a:lstStyle/>
        <a:p>
          <a:pPr algn="l"/>
          <a:r>
            <a:rPr lang="ru-RU" sz="1600" b="1" dirty="0" smtClean="0"/>
            <a:t>7. О чем вы хотите спросить своих читателей?</a:t>
          </a:r>
          <a:endParaRPr lang="ru-RU" sz="1600" b="1" dirty="0"/>
        </a:p>
      </dgm:t>
    </dgm:pt>
    <dgm:pt modelId="{FA1C28FA-792B-47A7-AF2E-138FBDFCBAA3}" type="parTrans" cxnId="{AA027DCE-EB7E-4281-BADA-74D32628C233}">
      <dgm:prSet/>
      <dgm:spPr/>
      <dgm:t>
        <a:bodyPr/>
        <a:lstStyle/>
        <a:p>
          <a:endParaRPr lang="ru-RU" sz="4000"/>
        </a:p>
      </dgm:t>
    </dgm:pt>
    <dgm:pt modelId="{2C12775D-A618-4D3E-BCDB-A5F8BD651D60}" type="sibTrans" cxnId="{AA027DCE-EB7E-4281-BADA-74D32628C233}">
      <dgm:prSet/>
      <dgm:spPr/>
      <dgm:t>
        <a:bodyPr/>
        <a:lstStyle/>
        <a:p>
          <a:endParaRPr lang="ru-RU" sz="4000"/>
        </a:p>
      </dgm:t>
    </dgm:pt>
    <dgm:pt modelId="{9FF577D9-2220-478C-8346-3FB983316E12}">
      <dgm:prSet/>
      <dgm:spPr/>
      <dgm:t>
        <a:bodyPr/>
        <a:lstStyle/>
        <a:p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В понедельник состоится открытие нового спортивного объекта N</a:t>
          </a:r>
          <a:endParaRPr lang="ru-RU" b="0" i="1" u="none" strike="noStrike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6FD99D1-82A9-4D17-B30A-805B156D340C}" type="parTrans" cxnId="{DBD449C2-853A-4868-9FB9-CC1914DACB32}">
      <dgm:prSet/>
      <dgm:spPr/>
      <dgm:t>
        <a:bodyPr/>
        <a:lstStyle/>
        <a:p>
          <a:endParaRPr lang="ru-RU"/>
        </a:p>
      </dgm:t>
    </dgm:pt>
    <dgm:pt modelId="{764DC02E-6E0A-439A-8AA1-6B1A2454DB37}" type="sibTrans" cxnId="{DBD449C2-853A-4868-9FB9-CC1914DACB32}">
      <dgm:prSet/>
      <dgm:spPr/>
      <dgm:t>
        <a:bodyPr/>
        <a:lstStyle/>
        <a:p>
          <a:endParaRPr lang="ru-RU"/>
        </a:p>
      </dgm:t>
    </dgm:pt>
    <dgm:pt modelId="{737A4E95-7939-4CB1-92FF-C6A825C4BC0A}">
      <dgm:prSet/>
      <dgm:spPr/>
      <dgm:t>
        <a:bodyPr/>
        <a:lstStyle/>
        <a:p>
          <a:r>
            <a:rPr lang="ru-RU" u="none" strike="noStrike" dirty="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Строительство нового N продолжалось почти 2 года. В нем будут  современные спортзалы, оборудование и квалифицированные тренеры</a:t>
          </a:r>
          <a:endParaRPr lang="ru-RU" b="0" i="1" u="none" strike="noStrike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E9166E-C92A-4909-ADB1-C5F5F6E24B5A}" type="parTrans" cxnId="{DBA11854-0647-4020-BC33-E194F60FE923}">
      <dgm:prSet/>
      <dgm:spPr/>
      <dgm:t>
        <a:bodyPr/>
        <a:lstStyle/>
        <a:p>
          <a:endParaRPr lang="ru-RU"/>
        </a:p>
      </dgm:t>
    </dgm:pt>
    <dgm:pt modelId="{07AE6E9B-990B-46EE-A180-7A52B6361B6D}" type="sibTrans" cxnId="{DBA11854-0647-4020-BC33-E194F60FE923}">
      <dgm:prSet/>
      <dgm:spPr/>
      <dgm:t>
        <a:bodyPr/>
        <a:lstStyle/>
        <a:p>
          <a:endParaRPr lang="ru-RU"/>
        </a:p>
      </dgm:t>
    </dgm:pt>
    <dgm:pt modelId="{6D892F7D-BBCC-413E-B019-A0BE40177932}">
      <dgm:prSet/>
      <dgm:spPr/>
      <dgm:t>
        <a:bodyPr/>
        <a:lstStyle/>
        <a:p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В нашем городе  не было многофункционального спортивного объекта N для жителей разных возврастов. Спорт не имеет возрастной привязки и должен быть доступен для всех.</a:t>
          </a:r>
          <a:endParaRPr lang="ru-RU"/>
        </a:p>
      </dgm:t>
    </dgm:pt>
    <dgm:pt modelId="{EBC90BB0-DA70-41D6-8085-94ED9A608DC3}" type="parTrans" cxnId="{B21B97BA-7BC9-4F0B-B57A-EC1433EADFA7}">
      <dgm:prSet/>
      <dgm:spPr/>
      <dgm:t>
        <a:bodyPr/>
        <a:lstStyle/>
        <a:p>
          <a:endParaRPr lang="ru-RU"/>
        </a:p>
      </dgm:t>
    </dgm:pt>
    <dgm:pt modelId="{4A9C2C19-D90C-48B9-966E-D7E904300984}" type="sibTrans" cxnId="{B21B97BA-7BC9-4F0B-B57A-EC1433EADFA7}">
      <dgm:prSet/>
      <dgm:spPr/>
      <dgm:t>
        <a:bodyPr/>
        <a:lstStyle/>
        <a:p>
          <a:endParaRPr lang="ru-RU"/>
        </a:p>
      </dgm:t>
    </dgm:pt>
    <dgm:pt modelId="{09D8E142-7558-48FF-A62C-151345F99968}">
      <dgm:prSet/>
      <dgm:spPr/>
      <dgm:t>
        <a:bodyPr/>
        <a:lstStyle/>
        <a:p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Данный многофункциональный спортивный объект N поможет объединить жителей в стремлении заботиться о своем здоровье. Будут групповые занятия для мам с детьми и представителей серебряного возраста. Теперь можно будет заниматься спортом всей семьей.</a:t>
          </a:r>
          <a:endParaRPr lang="ru-RU" b="0" i="1" u="none" strike="noStrike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ED0012-638A-4B48-AD48-87081F458BA8}" type="parTrans" cxnId="{DF7496A5-B785-4C29-A910-2F776A6DD25F}">
      <dgm:prSet/>
      <dgm:spPr/>
      <dgm:t>
        <a:bodyPr/>
        <a:lstStyle/>
        <a:p>
          <a:endParaRPr lang="ru-RU"/>
        </a:p>
      </dgm:t>
    </dgm:pt>
    <dgm:pt modelId="{917BC41D-EF51-42E6-940D-E9BCB8B7E5E7}" type="sibTrans" cxnId="{DF7496A5-B785-4C29-A910-2F776A6DD25F}">
      <dgm:prSet/>
      <dgm:spPr/>
      <dgm:t>
        <a:bodyPr/>
        <a:lstStyle/>
        <a:p>
          <a:endParaRPr lang="ru-RU"/>
        </a:p>
      </dgm:t>
    </dgm:pt>
    <dgm:pt modelId="{0C831EC0-667E-4D31-94C0-E646579FBE76}">
      <dgm:prSet/>
      <dgm:spPr/>
      <dgm:t>
        <a:bodyPr/>
        <a:lstStyle/>
        <a:p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Развивать спортивную инфраструктуру крайне важно, потому что он становится более привлекательным для жизни. И самое главное это укрепляет здоровье его жителей.</a:t>
          </a:r>
          <a:endParaRPr lang="ru-RU" b="0" i="1" u="none" strike="noStrike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015C5B7-E98F-4201-BC52-83143BFD6020}" type="parTrans" cxnId="{DF42A4AA-F7F9-499B-ADD7-CC9D53969465}">
      <dgm:prSet/>
      <dgm:spPr/>
      <dgm:t>
        <a:bodyPr/>
        <a:lstStyle/>
        <a:p>
          <a:endParaRPr lang="ru-RU"/>
        </a:p>
      </dgm:t>
    </dgm:pt>
    <dgm:pt modelId="{CE34E438-6C74-49E9-8C3A-672556391354}" type="sibTrans" cxnId="{DF42A4AA-F7F9-499B-ADD7-CC9D53969465}">
      <dgm:prSet/>
      <dgm:spPr/>
      <dgm:t>
        <a:bodyPr/>
        <a:lstStyle/>
        <a:p>
          <a:endParaRPr lang="ru-RU"/>
        </a:p>
      </dgm:t>
    </dgm:pt>
    <dgm:pt modelId="{AACCD6D0-B7AD-40A5-8DA2-312F57414036}">
      <dgm:prSet/>
      <dgm:spPr/>
      <dgm:t>
        <a:bodyPr/>
        <a:lstStyle/>
        <a:p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Приглашаю вас на открытие,</a:t>
          </a:r>
          <a:r>
            <a:rPr lang="ru-RU" u="none" strike="noStrike" baseline="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которое состоится……….</a:t>
          </a:r>
          <a:endParaRPr lang="ru-RU"/>
        </a:p>
      </dgm:t>
    </dgm:pt>
    <dgm:pt modelId="{0B3ABB89-3096-429B-9495-14FD0339A264}" type="parTrans" cxnId="{51F37582-86EC-47C7-B520-838720C82CA4}">
      <dgm:prSet/>
      <dgm:spPr/>
      <dgm:t>
        <a:bodyPr/>
        <a:lstStyle/>
        <a:p>
          <a:endParaRPr lang="ru-RU"/>
        </a:p>
      </dgm:t>
    </dgm:pt>
    <dgm:pt modelId="{9A7206AB-867E-4877-8450-7EDAD4CA7B6E}" type="sibTrans" cxnId="{51F37582-86EC-47C7-B520-838720C82CA4}">
      <dgm:prSet/>
      <dgm:spPr/>
      <dgm:t>
        <a:bodyPr/>
        <a:lstStyle/>
        <a:p>
          <a:endParaRPr lang="ru-RU"/>
        </a:p>
      </dgm:t>
    </dgm:pt>
    <dgm:pt modelId="{F1913FC0-20EF-4C23-9A72-B647DA02F6D8}">
      <dgm:prSet/>
      <dgm:spPr/>
      <dgm:t>
        <a:bodyPr/>
        <a:lstStyle/>
        <a:p>
          <a:r>
            <a:rPr lang="ru-RU" u="none" strike="noStrike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Какими видами спорта занимаетесь вы?</a:t>
          </a:r>
          <a:endParaRPr lang="ru-RU" b="0" i="0" u="none" strike="noStrike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15B4E01-1A86-4A8C-A89C-DE7B979D67CF}" type="parTrans" cxnId="{490D67CA-4B82-4452-9D14-3A78DF3DC88D}">
      <dgm:prSet/>
      <dgm:spPr/>
      <dgm:t>
        <a:bodyPr/>
        <a:lstStyle/>
        <a:p>
          <a:endParaRPr lang="ru-RU"/>
        </a:p>
      </dgm:t>
    </dgm:pt>
    <dgm:pt modelId="{05C13565-D61E-4C2E-A849-15C93071D07B}" type="sibTrans" cxnId="{490D67CA-4B82-4452-9D14-3A78DF3DC88D}">
      <dgm:prSet/>
      <dgm:spPr/>
      <dgm:t>
        <a:bodyPr/>
        <a:lstStyle/>
        <a:p>
          <a:endParaRPr lang="ru-RU"/>
        </a:p>
      </dgm:t>
    </dgm:pt>
    <dgm:pt modelId="{84821FDA-94CF-430F-BF76-C404D3E7138E}" type="pres">
      <dgm:prSet presAssocID="{D78696DD-DB5E-4328-B2C5-7BE3E1A02AA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AE54CA4-4A72-4C3C-A23E-0129042D2A68}" type="pres">
      <dgm:prSet presAssocID="{EA7CD8EB-E1B2-406C-A045-9D6779C2F239}" presName="horFlow" presStyleCnt="0"/>
      <dgm:spPr/>
      <dgm:t>
        <a:bodyPr/>
        <a:lstStyle/>
        <a:p>
          <a:endParaRPr lang="ru-RU"/>
        </a:p>
      </dgm:t>
    </dgm:pt>
    <dgm:pt modelId="{2CBAC5C2-AA6E-457D-811F-C400FDBC59EE}" type="pres">
      <dgm:prSet presAssocID="{EA7CD8EB-E1B2-406C-A045-9D6779C2F239}" presName="bigChev" presStyleLbl="node1" presStyleIdx="0" presStyleCnt="7" custScaleX="202294" custLinFactNeighborX="-3259" custLinFactNeighborY="-19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BE414FD-E070-40A4-AFE8-FF2E831ADAB5}" type="pres">
      <dgm:prSet presAssocID="{F6FD99D1-82A9-4D17-B30A-805B156D340C}" presName="parTrans" presStyleCnt="0"/>
      <dgm:spPr/>
      <dgm:t>
        <a:bodyPr/>
        <a:lstStyle/>
        <a:p>
          <a:endParaRPr lang="ru-RU"/>
        </a:p>
      </dgm:t>
    </dgm:pt>
    <dgm:pt modelId="{EB36C4D6-5F65-4D6D-92D3-617AD263180C}" type="pres">
      <dgm:prSet presAssocID="{9FF577D9-2220-478C-8346-3FB983316E12}" presName="node" presStyleLbl="alignAccFollowNode1" presStyleIdx="0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66ADC88-70F1-443B-B2B8-0AE1AD20F828}" type="pres">
      <dgm:prSet presAssocID="{EA7CD8EB-E1B2-406C-A045-9D6779C2F239}" presName="vSp" presStyleCnt="0"/>
      <dgm:spPr/>
      <dgm:t>
        <a:bodyPr/>
        <a:lstStyle/>
        <a:p>
          <a:endParaRPr lang="ru-RU"/>
        </a:p>
      </dgm:t>
    </dgm:pt>
    <dgm:pt modelId="{90EFAE20-69CF-4DEA-B9A8-C8DB25865533}" type="pres">
      <dgm:prSet presAssocID="{16DE27B0-D48D-4AE0-865F-00D705FC0F88}" presName="horFlow" presStyleCnt="0"/>
      <dgm:spPr/>
      <dgm:t>
        <a:bodyPr/>
        <a:lstStyle/>
        <a:p>
          <a:endParaRPr lang="ru-RU"/>
        </a:p>
      </dgm:t>
    </dgm:pt>
    <dgm:pt modelId="{A7C7C30E-7584-42A3-B437-BC07542D3117}" type="pres">
      <dgm:prSet presAssocID="{16DE27B0-D48D-4AE0-865F-00D705FC0F88}" presName="bigChev" presStyleLbl="node1" presStyleIdx="1" presStyleCnt="7" custScaleX="202294" custLinFactNeighborX="-3259" custLinFactNeighborY="-19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5C98684-A067-4B09-BAE3-86465D8FCEAA}" type="pres">
      <dgm:prSet presAssocID="{0BE9166E-C92A-4909-ADB1-C5F5F6E24B5A}" presName="parTrans" presStyleCnt="0"/>
      <dgm:spPr/>
      <dgm:t>
        <a:bodyPr/>
        <a:lstStyle/>
        <a:p>
          <a:endParaRPr lang="ru-RU"/>
        </a:p>
      </dgm:t>
    </dgm:pt>
    <dgm:pt modelId="{5D4C676A-943F-42EA-8F0D-6B4BDC37A3BC}" type="pres">
      <dgm:prSet presAssocID="{737A4E95-7939-4CB1-92FF-C6A825C4BC0A}" presName="node" presStyleLbl="alignAccFollowNode1" presStyleIdx="1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0C2F9F0-5C19-41CF-A845-B040EF9C5959}" type="pres">
      <dgm:prSet presAssocID="{16DE27B0-D48D-4AE0-865F-00D705FC0F88}" presName="vSp" presStyleCnt="0"/>
      <dgm:spPr/>
      <dgm:t>
        <a:bodyPr/>
        <a:lstStyle/>
        <a:p>
          <a:endParaRPr lang="ru-RU"/>
        </a:p>
      </dgm:t>
    </dgm:pt>
    <dgm:pt modelId="{748BFE9A-D79F-4402-8FE7-7B00E35BB15F}" type="pres">
      <dgm:prSet presAssocID="{51321AD8-7A40-456E-B965-3ED69A6C9A58}" presName="horFlow" presStyleCnt="0"/>
      <dgm:spPr/>
      <dgm:t>
        <a:bodyPr/>
        <a:lstStyle/>
        <a:p>
          <a:endParaRPr lang="ru-RU"/>
        </a:p>
      </dgm:t>
    </dgm:pt>
    <dgm:pt modelId="{95838A6B-581B-4B00-A086-8E6EFE8B1A27}" type="pres">
      <dgm:prSet presAssocID="{51321AD8-7A40-456E-B965-3ED69A6C9A58}" presName="bigChev" presStyleLbl="node1" presStyleIdx="2" presStyleCnt="7" custScaleX="202294" custLinFactNeighborX="-3259" custLinFactNeighborY="-19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045626A-DB36-4C40-A25C-BEB1D12C6EE8}" type="pres">
      <dgm:prSet presAssocID="{EBC90BB0-DA70-41D6-8085-94ED9A608DC3}" presName="parTrans" presStyleCnt="0"/>
      <dgm:spPr/>
      <dgm:t>
        <a:bodyPr/>
        <a:lstStyle/>
        <a:p>
          <a:endParaRPr lang="ru-RU"/>
        </a:p>
      </dgm:t>
    </dgm:pt>
    <dgm:pt modelId="{36BC1E3F-A3BA-48AF-8AEA-C0EDF08382B0}" type="pres">
      <dgm:prSet presAssocID="{6D892F7D-BBCC-413E-B019-A0BE40177932}" presName="node" presStyleLbl="alignAccFollowNode1" presStyleIdx="2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B28C546-3535-4D93-9760-688554507C9D}" type="pres">
      <dgm:prSet presAssocID="{51321AD8-7A40-456E-B965-3ED69A6C9A58}" presName="vSp" presStyleCnt="0"/>
      <dgm:spPr/>
      <dgm:t>
        <a:bodyPr/>
        <a:lstStyle/>
        <a:p>
          <a:endParaRPr lang="ru-RU"/>
        </a:p>
      </dgm:t>
    </dgm:pt>
    <dgm:pt modelId="{1586775A-8F60-4B6A-95CA-02643A999C2B}" type="pres">
      <dgm:prSet presAssocID="{82860C64-0BC1-4816-9509-4B2071EF3812}" presName="horFlow" presStyleCnt="0"/>
      <dgm:spPr/>
      <dgm:t>
        <a:bodyPr/>
        <a:lstStyle/>
        <a:p>
          <a:endParaRPr lang="ru-RU"/>
        </a:p>
      </dgm:t>
    </dgm:pt>
    <dgm:pt modelId="{662FD253-6BCC-4FF6-9601-F9269F81125F}" type="pres">
      <dgm:prSet presAssocID="{82860C64-0BC1-4816-9509-4B2071EF3812}" presName="bigChev" presStyleLbl="node1" presStyleIdx="3" presStyleCnt="7" custScaleX="202294" custLinFactNeighborX="-3259" custLinFactNeighborY="-19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4B69CE8-C75D-42A5-B4B1-A6A69842E710}" type="pres">
      <dgm:prSet presAssocID="{C7ED0012-638A-4B48-AD48-87081F458BA8}" presName="parTrans" presStyleCnt="0"/>
      <dgm:spPr/>
      <dgm:t>
        <a:bodyPr/>
        <a:lstStyle/>
        <a:p>
          <a:endParaRPr lang="ru-RU"/>
        </a:p>
      </dgm:t>
    </dgm:pt>
    <dgm:pt modelId="{6AE57084-5406-4138-B140-0152183D0728}" type="pres">
      <dgm:prSet presAssocID="{09D8E142-7558-48FF-A62C-151345F99968}" presName="node" presStyleLbl="alignAccFollowNode1" presStyleIdx="3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9BECACB-A433-4B50-A54B-F7EBEC1F83B9}" type="pres">
      <dgm:prSet presAssocID="{82860C64-0BC1-4816-9509-4B2071EF3812}" presName="vSp" presStyleCnt="0"/>
      <dgm:spPr/>
      <dgm:t>
        <a:bodyPr/>
        <a:lstStyle/>
        <a:p>
          <a:endParaRPr lang="ru-RU"/>
        </a:p>
      </dgm:t>
    </dgm:pt>
    <dgm:pt modelId="{8BF5AB9B-C685-4DE8-884B-80D2B71292FA}" type="pres">
      <dgm:prSet presAssocID="{F202B6F2-69B4-4906-8580-FED93536EA9F}" presName="horFlow" presStyleCnt="0"/>
      <dgm:spPr/>
      <dgm:t>
        <a:bodyPr/>
        <a:lstStyle/>
        <a:p>
          <a:endParaRPr lang="ru-RU"/>
        </a:p>
      </dgm:t>
    </dgm:pt>
    <dgm:pt modelId="{938DDE79-783E-46A5-878B-9A75625C8FF4}" type="pres">
      <dgm:prSet presAssocID="{F202B6F2-69B4-4906-8580-FED93536EA9F}" presName="bigChev" presStyleLbl="node1" presStyleIdx="4" presStyleCnt="7" custScaleX="202294" custLinFactNeighborX="-3259" custLinFactNeighborY="-19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C0CD615-74E7-451C-834C-17FE095C8531}" type="pres">
      <dgm:prSet presAssocID="{E015C5B7-E98F-4201-BC52-83143BFD6020}" presName="parTrans" presStyleCnt="0"/>
      <dgm:spPr/>
      <dgm:t>
        <a:bodyPr/>
        <a:lstStyle/>
        <a:p>
          <a:endParaRPr lang="ru-RU"/>
        </a:p>
      </dgm:t>
    </dgm:pt>
    <dgm:pt modelId="{ABD9E439-81B5-4767-9DC4-0460E3AE95C5}" type="pres">
      <dgm:prSet presAssocID="{0C831EC0-667E-4D31-94C0-E646579FBE76}" presName="node" presStyleLbl="alignAccFollowNode1" presStyleIdx="4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9EA7187-837B-4DE4-9CFD-32DD8F2F2FE2}" type="pres">
      <dgm:prSet presAssocID="{F202B6F2-69B4-4906-8580-FED93536EA9F}" presName="vSp" presStyleCnt="0"/>
      <dgm:spPr/>
      <dgm:t>
        <a:bodyPr/>
        <a:lstStyle/>
        <a:p>
          <a:endParaRPr lang="ru-RU"/>
        </a:p>
      </dgm:t>
    </dgm:pt>
    <dgm:pt modelId="{7A270FD3-6E24-4942-B989-CCEB64960B15}" type="pres">
      <dgm:prSet presAssocID="{2EFF374B-08F6-40B3-BC4E-30304B8CEEC8}" presName="horFlow" presStyleCnt="0"/>
      <dgm:spPr/>
      <dgm:t>
        <a:bodyPr/>
        <a:lstStyle/>
        <a:p>
          <a:endParaRPr lang="ru-RU"/>
        </a:p>
      </dgm:t>
    </dgm:pt>
    <dgm:pt modelId="{2CD736D3-9CDB-46F0-B086-C8C813B2FD72}" type="pres">
      <dgm:prSet presAssocID="{2EFF374B-08F6-40B3-BC4E-30304B8CEEC8}" presName="bigChev" presStyleLbl="node1" presStyleIdx="5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0F41DEA-61DA-4552-AECA-1314AFAFEFF8}" type="pres">
      <dgm:prSet presAssocID="{0B3ABB89-3096-429B-9495-14FD0339A264}" presName="parTrans" presStyleCnt="0"/>
      <dgm:spPr/>
      <dgm:t>
        <a:bodyPr/>
        <a:lstStyle/>
        <a:p>
          <a:endParaRPr lang="ru-RU"/>
        </a:p>
      </dgm:t>
    </dgm:pt>
    <dgm:pt modelId="{78794AA2-9E30-4170-BA7A-41F56469FE3C}" type="pres">
      <dgm:prSet presAssocID="{AACCD6D0-B7AD-40A5-8DA2-312F57414036}" presName="node" presStyleLbl="alignAccFollowNode1" presStyleIdx="5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1687BD5-1758-4A9B-9A18-A046B5C58E74}" type="pres">
      <dgm:prSet presAssocID="{2EFF374B-08F6-40B3-BC4E-30304B8CEEC8}" presName="vSp" presStyleCnt="0"/>
      <dgm:spPr/>
      <dgm:t>
        <a:bodyPr/>
        <a:lstStyle/>
        <a:p>
          <a:endParaRPr lang="ru-RU"/>
        </a:p>
      </dgm:t>
    </dgm:pt>
    <dgm:pt modelId="{7D691901-DD00-42BF-9147-416CD25D754C}" type="pres">
      <dgm:prSet presAssocID="{159D7D77-5D32-4401-A519-A867F4FE9C5B}" presName="horFlow" presStyleCnt="0"/>
      <dgm:spPr/>
      <dgm:t>
        <a:bodyPr/>
        <a:lstStyle/>
        <a:p>
          <a:endParaRPr lang="ru-RU"/>
        </a:p>
      </dgm:t>
    </dgm:pt>
    <dgm:pt modelId="{BD0EC606-1866-41F7-921B-736D6ADAB370}" type="pres">
      <dgm:prSet presAssocID="{159D7D77-5D32-4401-A519-A867F4FE9C5B}" presName="bigChev" presStyleLbl="node1" presStyleIdx="6" presStyleCnt="7" custScaleX="20229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98799E8-6820-4D3E-B047-2FC65BF6B403}" type="pres">
      <dgm:prSet presAssocID="{315B4E01-1A86-4A8C-A89C-DE7B979D67CF}" presName="parTrans" presStyleCnt="0"/>
      <dgm:spPr/>
      <dgm:t>
        <a:bodyPr/>
        <a:lstStyle/>
        <a:p>
          <a:endParaRPr lang="ru-RU"/>
        </a:p>
      </dgm:t>
    </dgm:pt>
    <dgm:pt modelId="{1550E46F-E873-400D-91DD-A99C62F94DCC}" type="pres">
      <dgm:prSet presAssocID="{F1913FC0-20EF-4C23-9A72-B647DA02F6D8}" presName="node" presStyleLbl="alignAccFollowNode1" presStyleIdx="6" presStyleCnt="7" custScaleX="511690" custScaleY="124575" custLinFactX="8654" custLinFactNeighborX="100000" custLinFactNeighborY="1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662FB63-6BCF-4071-8067-1DD0EF27BD1C}" type="presOf" srcId="{09D8E142-7558-48FF-A62C-151345F99968}" destId="{6AE57084-5406-4138-B140-0152183D0728}" srcOrd="0" destOrd="0" presId="urn:microsoft.com/office/officeart/2005/8/layout/lProcess3"/>
    <dgm:cxn modelId="{98F7E463-3120-435F-A2BE-7CDAAAE0AE70}" type="presOf" srcId="{0C831EC0-667E-4D31-94C0-E646579FBE76}" destId="{ABD9E439-81B5-4767-9DC4-0460E3AE95C5}" srcOrd="0" destOrd="0" presId="urn:microsoft.com/office/officeart/2005/8/layout/lProcess3"/>
    <dgm:cxn modelId="{072BAD7F-C0D3-4B4D-9FD6-564C1DD693C9}" srcId="{D78696DD-DB5E-4328-B2C5-7BE3E1A02AA8}" destId="{EA7CD8EB-E1B2-406C-A045-9D6779C2F239}" srcOrd="0" destOrd="0" parTransId="{F0069B75-B60A-42F7-97D2-68D201318DD2}" sibTransId="{48EE0F81-009E-49CA-8C04-E33FB5B0F1F1}"/>
    <dgm:cxn modelId="{51F37582-86EC-47C7-B520-838720C82CA4}" srcId="{2EFF374B-08F6-40B3-BC4E-30304B8CEEC8}" destId="{AACCD6D0-B7AD-40A5-8DA2-312F57414036}" srcOrd="0" destOrd="0" parTransId="{0B3ABB89-3096-429B-9495-14FD0339A264}" sibTransId="{9A7206AB-867E-4877-8450-7EDAD4CA7B6E}"/>
    <dgm:cxn modelId="{D794692E-2C53-4F3F-A4BC-8286374C8814}" srcId="{D78696DD-DB5E-4328-B2C5-7BE3E1A02AA8}" destId="{16DE27B0-D48D-4AE0-865F-00D705FC0F88}" srcOrd="1" destOrd="0" parTransId="{E2B0CAF0-6774-4E1E-A770-2B027825B8E7}" sibTransId="{35106028-1DB2-4880-A14A-12BF12826D3E}"/>
    <dgm:cxn modelId="{BD5616C7-3E31-4184-8C18-D8FE40A36BA8}" type="presOf" srcId="{159D7D77-5D32-4401-A519-A867F4FE9C5B}" destId="{BD0EC606-1866-41F7-921B-736D6ADAB370}" srcOrd="0" destOrd="0" presId="urn:microsoft.com/office/officeart/2005/8/layout/lProcess3"/>
    <dgm:cxn modelId="{94F62990-072D-4451-989D-6542E01C71E0}" type="presOf" srcId="{F202B6F2-69B4-4906-8580-FED93536EA9F}" destId="{938DDE79-783E-46A5-878B-9A75625C8FF4}" srcOrd="0" destOrd="0" presId="urn:microsoft.com/office/officeart/2005/8/layout/lProcess3"/>
    <dgm:cxn modelId="{DF7496A5-B785-4C29-A910-2F776A6DD25F}" srcId="{82860C64-0BC1-4816-9509-4B2071EF3812}" destId="{09D8E142-7558-48FF-A62C-151345F99968}" srcOrd="0" destOrd="0" parTransId="{C7ED0012-638A-4B48-AD48-87081F458BA8}" sibTransId="{917BC41D-EF51-42E6-940D-E9BCB8B7E5E7}"/>
    <dgm:cxn modelId="{581ABB97-A21D-4B7F-B8FB-B8E34EAE7FB2}" type="presOf" srcId="{EA7CD8EB-E1B2-406C-A045-9D6779C2F239}" destId="{2CBAC5C2-AA6E-457D-811F-C400FDBC59EE}" srcOrd="0" destOrd="0" presId="urn:microsoft.com/office/officeart/2005/8/layout/lProcess3"/>
    <dgm:cxn modelId="{7C7334C3-8F69-45F6-BD85-9BB0EA1BC11A}" type="presOf" srcId="{9FF577D9-2220-478C-8346-3FB983316E12}" destId="{EB36C4D6-5F65-4D6D-92D3-617AD263180C}" srcOrd="0" destOrd="0" presId="urn:microsoft.com/office/officeart/2005/8/layout/lProcess3"/>
    <dgm:cxn modelId="{490D67CA-4B82-4452-9D14-3A78DF3DC88D}" srcId="{159D7D77-5D32-4401-A519-A867F4FE9C5B}" destId="{F1913FC0-20EF-4C23-9A72-B647DA02F6D8}" srcOrd="0" destOrd="0" parTransId="{315B4E01-1A86-4A8C-A89C-DE7B979D67CF}" sibTransId="{05C13565-D61E-4C2E-A849-15C93071D07B}"/>
    <dgm:cxn modelId="{DBA11854-0647-4020-BC33-E194F60FE923}" srcId="{16DE27B0-D48D-4AE0-865F-00D705FC0F88}" destId="{737A4E95-7939-4CB1-92FF-C6A825C4BC0A}" srcOrd="0" destOrd="0" parTransId="{0BE9166E-C92A-4909-ADB1-C5F5F6E24B5A}" sibTransId="{07AE6E9B-990B-46EE-A180-7A52B6361B6D}"/>
    <dgm:cxn modelId="{692378B1-7D83-4B0C-B539-D13C4150D756}" type="presOf" srcId="{737A4E95-7939-4CB1-92FF-C6A825C4BC0A}" destId="{5D4C676A-943F-42EA-8F0D-6B4BDC37A3BC}" srcOrd="0" destOrd="0" presId="urn:microsoft.com/office/officeart/2005/8/layout/lProcess3"/>
    <dgm:cxn modelId="{F1A337F2-42A6-4CEC-A4E3-ED5E55344C3B}" type="presOf" srcId="{AACCD6D0-B7AD-40A5-8DA2-312F57414036}" destId="{78794AA2-9E30-4170-BA7A-41F56469FE3C}" srcOrd="0" destOrd="0" presId="urn:microsoft.com/office/officeart/2005/8/layout/lProcess3"/>
    <dgm:cxn modelId="{07E87A97-8951-41B6-B898-4EBFC0C57FDF}" srcId="{D78696DD-DB5E-4328-B2C5-7BE3E1A02AA8}" destId="{82860C64-0BC1-4816-9509-4B2071EF3812}" srcOrd="3" destOrd="0" parTransId="{278F2E1E-0B1C-45FB-93EA-3ED129944324}" sibTransId="{8522CBCB-1601-45DC-B940-32119F58A50F}"/>
    <dgm:cxn modelId="{6CBD468A-0C81-4E79-81D1-EDA92914F8CF}" type="presOf" srcId="{82860C64-0BC1-4816-9509-4B2071EF3812}" destId="{662FD253-6BCC-4FF6-9601-F9269F81125F}" srcOrd="0" destOrd="0" presId="urn:microsoft.com/office/officeart/2005/8/layout/lProcess3"/>
    <dgm:cxn modelId="{AA027DCE-EB7E-4281-BADA-74D32628C233}" srcId="{D78696DD-DB5E-4328-B2C5-7BE3E1A02AA8}" destId="{159D7D77-5D32-4401-A519-A867F4FE9C5B}" srcOrd="6" destOrd="0" parTransId="{FA1C28FA-792B-47A7-AF2E-138FBDFCBAA3}" sibTransId="{2C12775D-A618-4D3E-BCDB-A5F8BD651D60}"/>
    <dgm:cxn modelId="{B3D512F5-28D1-4A8A-93E0-A161EC033EB0}" srcId="{D78696DD-DB5E-4328-B2C5-7BE3E1A02AA8}" destId="{2EFF374B-08F6-40B3-BC4E-30304B8CEEC8}" srcOrd="5" destOrd="0" parTransId="{863E980F-610F-42EA-8DE7-2A92E90D9CDB}" sibTransId="{EF5102BD-DF47-4F6E-958C-5659CC29F474}"/>
    <dgm:cxn modelId="{C4642803-2EAA-4A2E-A809-A4CC98379B3C}" srcId="{D78696DD-DB5E-4328-B2C5-7BE3E1A02AA8}" destId="{F202B6F2-69B4-4906-8580-FED93536EA9F}" srcOrd="4" destOrd="0" parTransId="{E614EB18-DC3B-4087-A46B-37F6AE36759C}" sibTransId="{3F29DECF-8A45-47C1-90D4-5DA461AE9441}"/>
    <dgm:cxn modelId="{5C6E069A-2130-4A6D-AA4A-7C4EC6EFD593}" type="presOf" srcId="{2EFF374B-08F6-40B3-BC4E-30304B8CEEC8}" destId="{2CD736D3-9CDB-46F0-B086-C8C813B2FD72}" srcOrd="0" destOrd="0" presId="urn:microsoft.com/office/officeart/2005/8/layout/lProcess3"/>
    <dgm:cxn modelId="{B21B97BA-7BC9-4F0B-B57A-EC1433EADFA7}" srcId="{51321AD8-7A40-456E-B965-3ED69A6C9A58}" destId="{6D892F7D-BBCC-413E-B019-A0BE40177932}" srcOrd="0" destOrd="0" parTransId="{EBC90BB0-DA70-41D6-8085-94ED9A608DC3}" sibTransId="{4A9C2C19-D90C-48B9-966E-D7E904300984}"/>
    <dgm:cxn modelId="{DF42A4AA-F7F9-499B-ADD7-CC9D53969465}" srcId="{F202B6F2-69B4-4906-8580-FED93536EA9F}" destId="{0C831EC0-667E-4D31-94C0-E646579FBE76}" srcOrd="0" destOrd="0" parTransId="{E015C5B7-E98F-4201-BC52-83143BFD6020}" sibTransId="{CE34E438-6C74-49E9-8C3A-672556391354}"/>
    <dgm:cxn modelId="{8BF734EA-F525-4186-928D-322A2EF21CC8}" type="presOf" srcId="{D78696DD-DB5E-4328-B2C5-7BE3E1A02AA8}" destId="{84821FDA-94CF-430F-BF76-C404D3E7138E}" srcOrd="0" destOrd="0" presId="urn:microsoft.com/office/officeart/2005/8/layout/lProcess3"/>
    <dgm:cxn modelId="{DBD449C2-853A-4868-9FB9-CC1914DACB32}" srcId="{EA7CD8EB-E1B2-406C-A045-9D6779C2F239}" destId="{9FF577D9-2220-478C-8346-3FB983316E12}" srcOrd="0" destOrd="0" parTransId="{F6FD99D1-82A9-4D17-B30A-805B156D340C}" sibTransId="{764DC02E-6E0A-439A-8AA1-6B1A2454DB37}"/>
    <dgm:cxn modelId="{3EC0FB4C-7EB7-4614-A781-38887568F712}" type="presOf" srcId="{6D892F7D-BBCC-413E-B019-A0BE40177932}" destId="{36BC1E3F-A3BA-48AF-8AEA-C0EDF08382B0}" srcOrd="0" destOrd="0" presId="urn:microsoft.com/office/officeart/2005/8/layout/lProcess3"/>
    <dgm:cxn modelId="{8B41DC5E-2E03-4F32-858A-60E209195F43}" srcId="{D78696DD-DB5E-4328-B2C5-7BE3E1A02AA8}" destId="{51321AD8-7A40-456E-B965-3ED69A6C9A58}" srcOrd="2" destOrd="0" parTransId="{76E0DF62-C742-4F04-8390-6100F226F1E8}" sibTransId="{02212339-360C-4BB7-BBD0-04DA7CAE9D9D}"/>
    <dgm:cxn modelId="{2416629F-D1E5-4999-A204-8FAB95B8527A}" type="presOf" srcId="{16DE27B0-D48D-4AE0-865F-00D705FC0F88}" destId="{A7C7C30E-7584-42A3-B437-BC07542D3117}" srcOrd="0" destOrd="0" presId="urn:microsoft.com/office/officeart/2005/8/layout/lProcess3"/>
    <dgm:cxn modelId="{A74D4379-E1A9-4C4F-9555-66047634A837}" type="presOf" srcId="{F1913FC0-20EF-4C23-9A72-B647DA02F6D8}" destId="{1550E46F-E873-400D-91DD-A99C62F94DCC}" srcOrd="0" destOrd="0" presId="urn:microsoft.com/office/officeart/2005/8/layout/lProcess3"/>
    <dgm:cxn modelId="{97C7A207-F3BB-4F18-8009-A3C0ED986507}" type="presOf" srcId="{51321AD8-7A40-456E-B965-3ED69A6C9A58}" destId="{95838A6B-581B-4B00-A086-8E6EFE8B1A27}" srcOrd="0" destOrd="0" presId="urn:microsoft.com/office/officeart/2005/8/layout/lProcess3"/>
    <dgm:cxn modelId="{8126EE00-AEBD-43DB-8597-A16AE7C4C800}" type="presParOf" srcId="{84821FDA-94CF-430F-BF76-C404D3E7138E}" destId="{4AE54CA4-4A72-4C3C-A23E-0129042D2A68}" srcOrd="0" destOrd="0" presId="urn:microsoft.com/office/officeart/2005/8/layout/lProcess3"/>
    <dgm:cxn modelId="{FC922F55-678A-4BF9-BD06-E7E1837045BE}" type="presParOf" srcId="{4AE54CA4-4A72-4C3C-A23E-0129042D2A68}" destId="{2CBAC5C2-AA6E-457D-811F-C400FDBC59EE}" srcOrd="0" destOrd="0" presId="urn:microsoft.com/office/officeart/2005/8/layout/lProcess3"/>
    <dgm:cxn modelId="{949AABEF-3008-4D79-9C10-C7E6054284E7}" type="presParOf" srcId="{4AE54CA4-4A72-4C3C-A23E-0129042D2A68}" destId="{4BE414FD-E070-40A4-AFE8-FF2E831ADAB5}" srcOrd="1" destOrd="0" presId="urn:microsoft.com/office/officeart/2005/8/layout/lProcess3"/>
    <dgm:cxn modelId="{7F846899-F0E2-407B-A9B4-FB1F0644D6B0}" type="presParOf" srcId="{4AE54CA4-4A72-4C3C-A23E-0129042D2A68}" destId="{EB36C4D6-5F65-4D6D-92D3-617AD263180C}" srcOrd="2" destOrd="0" presId="urn:microsoft.com/office/officeart/2005/8/layout/lProcess3"/>
    <dgm:cxn modelId="{F593703E-A638-43E0-94D8-7B320A23C4D0}" type="presParOf" srcId="{84821FDA-94CF-430F-BF76-C404D3E7138E}" destId="{566ADC88-70F1-443B-B2B8-0AE1AD20F828}" srcOrd="1" destOrd="0" presId="urn:microsoft.com/office/officeart/2005/8/layout/lProcess3"/>
    <dgm:cxn modelId="{049E6220-965A-47A6-8B04-7C968723CECB}" type="presParOf" srcId="{84821FDA-94CF-430F-BF76-C404D3E7138E}" destId="{90EFAE20-69CF-4DEA-B9A8-C8DB25865533}" srcOrd="2" destOrd="0" presId="urn:microsoft.com/office/officeart/2005/8/layout/lProcess3"/>
    <dgm:cxn modelId="{86B32A79-E2EF-4A80-A016-DDB12F289472}" type="presParOf" srcId="{90EFAE20-69CF-4DEA-B9A8-C8DB25865533}" destId="{A7C7C30E-7584-42A3-B437-BC07542D3117}" srcOrd="0" destOrd="0" presId="urn:microsoft.com/office/officeart/2005/8/layout/lProcess3"/>
    <dgm:cxn modelId="{DE82978C-B6BE-410F-BF50-CAAC54AAE8B3}" type="presParOf" srcId="{90EFAE20-69CF-4DEA-B9A8-C8DB25865533}" destId="{E5C98684-A067-4B09-BAE3-86465D8FCEAA}" srcOrd="1" destOrd="0" presId="urn:microsoft.com/office/officeart/2005/8/layout/lProcess3"/>
    <dgm:cxn modelId="{4DEC4D35-0592-4477-8759-BA2289A0887D}" type="presParOf" srcId="{90EFAE20-69CF-4DEA-B9A8-C8DB25865533}" destId="{5D4C676A-943F-42EA-8F0D-6B4BDC37A3BC}" srcOrd="2" destOrd="0" presId="urn:microsoft.com/office/officeart/2005/8/layout/lProcess3"/>
    <dgm:cxn modelId="{FFB71CBD-B7B8-4733-AD0F-7C95ABFCA570}" type="presParOf" srcId="{84821FDA-94CF-430F-BF76-C404D3E7138E}" destId="{50C2F9F0-5C19-41CF-A845-B040EF9C5959}" srcOrd="3" destOrd="0" presId="urn:microsoft.com/office/officeart/2005/8/layout/lProcess3"/>
    <dgm:cxn modelId="{877A1B71-7812-4D5F-8D6F-BD21FD8841C7}" type="presParOf" srcId="{84821FDA-94CF-430F-BF76-C404D3E7138E}" destId="{748BFE9A-D79F-4402-8FE7-7B00E35BB15F}" srcOrd="4" destOrd="0" presId="urn:microsoft.com/office/officeart/2005/8/layout/lProcess3"/>
    <dgm:cxn modelId="{F920711C-E0D5-4D1E-B814-48E834AE4580}" type="presParOf" srcId="{748BFE9A-D79F-4402-8FE7-7B00E35BB15F}" destId="{95838A6B-581B-4B00-A086-8E6EFE8B1A27}" srcOrd="0" destOrd="0" presId="urn:microsoft.com/office/officeart/2005/8/layout/lProcess3"/>
    <dgm:cxn modelId="{CABE2980-EFC2-42D7-ACA6-FC19FC852ACB}" type="presParOf" srcId="{748BFE9A-D79F-4402-8FE7-7B00E35BB15F}" destId="{6045626A-DB36-4C40-A25C-BEB1D12C6EE8}" srcOrd="1" destOrd="0" presId="urn:microsoft.com/office/officeart/2005/8/layout/lProcess3"/>
    <dgm:cxn modelId="{1C1E587A-1B56-4C9E-B869-1AB63F0CED04}" type="presParOf" srcId="{748BFE9A-D79F-4402-8FE7-7B00E35BB15F}" destId="{36BC1E3F-A3BA-48AF-8AEA-C0EDF08382B0}" srcOrd="2" destOrd="0" presId="urn:microsoft.com/office/officeart/2005/8/layout/lProcess3"/>
    <dgm:cxn modelId="{628BDA77-EF7A-4499-A6B0-258578B16681}" type="presParOf" srcId="{84821FDA-94CF-430F-BF76-C404D3E7138E}" destId="{7B28C546-3535-4D93-9760-688554507C9D}" srcOrd="5" destOrd="0" presId="urn:microsoft.com/office/officeart/2005/8/layout/lProcess3"/>
    <dgm:cxn modelId="{B646B8CA-FE24-4322-B6D8-D8F4080478A5}" type="presParOf" srcId="{84821FDA-94CF-430F-BF76-C404D3E7138E}" destId="{1586775A-8F60-4B6A-95CA-02643A999C2B}" srcOrd="6" destOrd="0" presId="urn:microsoft.com/office/officeart/2005/8/layout/lProcess3"/>
    <dgm:cxn modelId="{EA3BD7F9-0BFB-4FA4-91D5-604C3806FE52}" type="presParOf" srcId="{1586775A-8F60-4B6A-95CA-02643A999C2B}" destId="{662FD253-6BCC-4FF6-9601-F9269F81125F}" srcOrd="0" destOrd="0" presId="urn:microsoft.com/office/officeart/2005/8/layout/lProcess3"/>
    <dgm:cxn modelId="{91CC4A19-FDE1-47DD-BA4F-DE7A2DBDE87A}" type="presParOf" srcId="{1586775A-8F60-4B6A-95CA-02643A999C2B}" destId="{B4B69CE8-C75D-42A5-B4B1-A6A69842E710}" srcOrd="1" destOrd="0" presId="urn:microsoft.com/office/officeart/2005/8/layout/lProcess3"/>
    <dgm:cxn modelId="{8EE04576-0000-4F0D-AF2E-5B60F153AEF4}" type="presParOf" srcId="{1586775A-8F60-4B6A-95CA-02643A999C2B}" destId="{6AE57084-5406-4138-B140-0152183D0728}" srcOrd="2" destOrd="0" presId="urn:microsoft.com/office/officeart/2005/8/layout/lProcess3"/>
    <dgm:cxn modelId="{C58FD45A-81AB-47AF-9A47-496476FA3096}" type="presParOf" srcId="{84821FDA-94CF-430F-BF76-C404D3E7138E}" destId="{09BECACB-A433-4B50-A54B-F7EBEC1F83B9}" srcOrd="7" destOrd="0" presId="urn:microsoft.com/office/officeart/2005/8/layout/lProcess3"/>
    <dgm:cxn modelId="{489BDCCB-628E-4806-84B4-D543E8CAE2C2}" type="presParOf" srcId="{84821FDA-94CF-430F-BF76-C404D3E7138E}" destId="{8BF5AB9B-C685-4DE8-884B-80D2B71292FA}" srcOrd="8" destOrd="0" presId="urn:microsoft.com/office/officeart/2005/8/layout/lProcess3"/>
    <dgm:cxn modelId="{E0A2744A-B551-475C-8E59-EA27A0A270F7}" type="presParOf" srcId="{8BF5AB9B-C685-4DE8-884B-80D2B71292FA}" destId="{938DDE79-783E-46A5-878B-9A75625C8FF4}" srcOrd="0" destOrd="0" presId="urn:microsoft.com/office/officeart/2005/8/layout/lProcess3"/>
    <dgm:cxn modelId="{755119E1-A919-4D09-B4F4-CF58117DF27F}" type="presParOf" srcId="{8BF5AB9B-C685-4DE8-884B-80D2B71292FA}" destId="{8C0CD615-74E7-451C-834C-17FE095C8531}" srcOrd="1" destOrd="0" presId="urn:microsoft.com/office/officeart/2005/8/layout/lProcess3"/>
    <dgm:cxn modelId="{204F5092-0D98-444C-A905-B8E33B0D074D}" type="presParOf" srcId="{8BF5AB9B-C685-4DE8-884B-80D2B71292FA}" destId="{ABD9E439-81B5-4767-9DC4-0460E3AE95C5}" srcOrd="2" destOrd="0" presId="urn:microsoft.com/office/officeart/2005/8/layout/lProcess3"/>
    <dgm:cxn modelId="{14B4BC53-1836-49B9-B6E1-EA7AED2114D7}" type="presParOf" srcId="{84821FDA-94CF-430F-BF76-C404D3E7138E}" destId="{B9EA7187-837B-4DE4-9CFD-32DD8F2F2FE2}" srcOrd="9" destOrd="0" presId="urn:microsoft.com/office/officeart/2005/8/layout/lProcess3"/>
    <dgm:cxn modelId="{E51CD913-9292-4A1C-B6E2-661B82BFE8C2}" type="presParOf" srcId="{84821FDA-94CF-430F-BF76-C404D3E7138E}" destId="{7A270FD3-6E24-4942-B989-CCEB64960B15}" srcOrd="10" destOrd="0" presId="urn:microsoft.com/office/officeart/2005/8/layout/lProcess3"/>
    <dgm:cxn modelId="{8C994FFE-2709-4A05-ABA3-766E2FBAE88F}" type="presParOf" srcId="{7A270FD3-6E24-4942-B989-CCEB64960B15}" destId="{2CD736D3-9CDB-46F0-B086-C8C813B2FD72}" srcOrd="0" destOrd="0" presId="urn:microsoft.com/office/officeart/2005/8/layout/lProcess3"/>
    <dgm:cxn modelId="{87556351-4BF7-4ACB-A2F4-0AEDDA4D8A83}" type="presParOf" srcId="{7A270FD3-6E24-4942-B989-CCEB64960B15}" destId="{A0F41DEA-61DA-4552-AECA-1314AFAFEFF8}" srcOrd="1" destOrd="0" presId="urn:microsoft.com/office/officeart/2005/8/layout/lProcess3"/>
    <dgm:cxn modelId="{6AD2327F-12C1-40EC-B054-37FD5F19E667}" type="presParOf" srcId="{7A270FD3-6E24-4942-B989-CCEB64960B15}" destId="{78794AA2-9E30-4170-BA7A-41F56469FE3C}" srcOrd="2" destOrd="0" presId="urn:microsoft.com/office/officeart/2005/8/layout/lProcess3"/>
    <dgm:cxn modelId="{66D805C2-4574-4895-822E-EE2AC0AD5AE6}" type="presParOf" srcId="{84821FDA-94CF-430F-BF76-C404D3E7138E}" destId="{C1687BD5-1758-4A9B-9A18-A046B5C58E74}" srcOrd="11" destOrd="0" presId="urn:microsoft.com/office/officeart/2005/8/layout/lProcess3"/>
    <dgm:cxn modelId="{E786A4CC-F8C0-444A-8556-0F1D556615BC}" type="presParOf" srcId="{84821FDA-94CF-430F-BF76-C404D3E7138E}" destId="{7D691901-DD00-42BF-9147-416CD25D754C}" srcOrd="12" destOrd="0" presId="urn:microsoft.com/office/officeart/2005/8/layout/lProcess3"/>
    <dgm:cxn modelId="{74D6F591-31B6-4794-8AAA-AD0F60366AE5}" type="presParOf" srcId="{7D691901-DD00-42BF-9147-416CD25D754C}" destId="{BD0EC606-1866-41F7-921B-736D6ADAB370}" srcOrd="0" destOrd="0" presId="urn:microsoft.com/office/officeart/2005/8/layout/lProcess3"/>
    <dgm:cxn modelId="{A346EB6C-D4BA-4ED0-9943-3CB9D4737E08}" type="presParOf" srcId="{7D691901-DD00-42BF-9147-416CD25D754C}" destId="{F98799E8-6820-4D3E-B047-2FC65BF6B403}" srcOrd="1" destOrd="0" presId="urn:microsoft.com/office/officeart/2005/8/layout/lProcess3"/>
    <dgm:cxn modelId="{082B7ADF-1BFF-4E49-851B-A97993195D6F}" type="presParOf" srcId="{7D691901-DD00-42BF-9147-416CD25D754C}" destId="{1550E46F-E873-400D-91DD-A99C62F94DC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269E1D-38BC-406C-B19F-25FA2E0DD5EE}" type="doc">
      <dgm:prSet loTypeId="urn:microsoft.com/office/officeart/2005/8/layout/l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5EEDD43-EBEF-4D2A-B987-4B2781143FA2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1. Кто вы? Опишите с точки зрения поста.</a:t>
          </a:r>
          <a:endParaRPr lang="ru-RU" sz="1400" b="1" dirty="0">
            <a:latin typeface="+mn-lt"/>
          </a:endParaRPr>
        </a:p>
      </dgm:t>
    </dgm:pt>
    <dgm:pt modelId="{F58F068F-D79A-471A-AD1F-6CA6DBD77011}" type="parTrans" cxnId="{E4F362F5-7B95-4746-976E-19B4C92E04F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A93026E0-3C02-4F33-A312-D4D140C12454}" type="sibTrans" cxnId="{E4F362F5-7B95-4746-976E-19B4C92E04F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FB943D2-9CA3-4759-98BF-49CAFD68EB64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2. С какими трудностями вы сталкивались</a:t>
          </a:r>
          <a:endParaRPr lang="ru-RU" sz="1400" b="1" dirty="0">
            <a:latin typeface="+mn-lt"/>
          </a:endParaRPr>
        </a:p>
      </dgm:t>
    </dgm:pt>
    <dgm:pt modelId="{A35DD95F-371B-42D3-9284-249F6D32EAA8}" type="parTrans" cxnId="{646BD930-934F-4D93-B3FE-7B0156A28E6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4174A123-39B0-45A4-ABFB-7279451E1D48}" type="sibTrans" cxnId="{646BD930-934F-4D93-B3FE-7B0156A28E6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2B838F97-F0D1-4AF9-AEC4-E07F2067BF82}">
      <dgm:prSet phldrT="[Текст]"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Я отец троих детей от 17 до 8 лет. </a:t>
          </a:r>
          <a:endParaRPr lang="ru-RU" sz="1400" dirty="0">
            <a:latin typeface="+mn-lt"/>
          </a:endParaRPr>
        </a:p>
      </dgm:t>
    </dgm:pt>
    <dgm:pt modelId="{7CC134CC-B7A5-4681-9E5D-0698EEA04D8A}" type="parTrans" cxnId="{E964AEA9-5492-460A-8E4F-7C2FC2234A1C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71B1E7D0-8A31-40AC-84A4-F104B10C47FE}" type="sibTrans" cxnId="{E964AEA9-5492-460A-8E4F-7C2FC2234A1C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B7043CF-16AD-4E43-BE83-F95DEB7E470F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3. Как у Вас получилось с этим справиться</a:t>
          </a:r>
          <a:endParaRPr lang="ru-RU" sz="1400" b="1" dirty="0" smtClean="0">
            <a:latin typeface="+mn-lt"/>
          </a:endParaRPr>
        </a:p>
      </dgm:t>
    </dgm:pt>
    <dgm:pt modelId="{CC0358E2-1B67-491C-B666-7B7FB4CEB4BA}" type="parTrans" cxnId="{3F283446-69E2-43C2-BFD5-0A6551E79AA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88BA12B-E6A0-41D6-BD21-5D95B4E234EE}" type="sibTrans" cxnId="{3F283446-69E2-43C2-BFD5-0A6551E79AA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057F39C-96AB-4ADC-B106-DF282DA30CE0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4. Что было сделано? В общем или по шагам.</a:t>
          </a:r>
          <a:endParaRPr lang="ru-RU" sz="1400" b="1" dirty="0" smtClean="0">
            <a:latin typeface="+mn-lt"/>
          </a:endParaRPr>
        </a:p>
      </dgm:t>
    </dgm:pt>
    <dgm:pt modelId="{9BC9D7B9-13A3-4105-86A5-F40147C43FF8}" type="parTrans" cxnId="{255F3696-7007-4AD3-AB5B-C0210B5872C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DB72C3F-9E08-405D-983D-5DBC674128F4}" type="sibTrans" cxnId="{255F3696-7007-4AD3-AB5B-C0210B5872C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E0E407D-A603-421B-B466-9E728A170DA8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5. К каким результатам это привело?</a:t>
          </a:r>
          <a:endParaRPr lang="ru-RU" sz="1400" b="1" dirty="0" smtClean="0">
            <a:latin typeface="+mn-lt"/>
          </a:endParaRPr>
        </a:p>
      </dgm:t>
    </dgm:pt>
    <dgm:pt modelId="{ADECF327-6366-407B-A0DB-DD7E17076354}" type="parTrans" cxnId="{5B6F6EA4-2C77-4A31-92EC-93320EDE9F6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D04C09D-085E-4552-B1B0-E082586F2E20}" type="sibTrans" cxnId="{5B6F6EA4-2C77-4A31-92EC-93320EDE9F6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FECC5A07-20EA-4EE5-8E05-BB78B754AD76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6. О чем хотите спросить читателя? (Вопрос может быть задан для получения обратной связи. Он не обязателен)</a:t>
          </a:r>
          <a:endParaRPr lang="ru-RU" sz="1400" b="1" dirty="0">
            <a:latin typeface="+mn-lt"/>
          </a:endParaRPr>
        </a:p>
      </dgm:t>
    </dgm:pt>
    <dgm:pt modelId="{3B5E6559-D5FA-48DC-8B13-4A0E3F6FB088}" type="parTrans" cxnId="{A1C6F236-1C9C-45C6-BC87-8DBE7AD0C8A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D0D52B1-342B-4779-9075-7F7919EE044B}" type="sibTrans" cxnId="{A1C6F236-1C9C-45C6-BC87-8DBE7AD0C8A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E784F01A-C4B7-4A91-B551-D983466F52C6}">
      <dgm:prSet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Ежедневно нам с супругой приходилось слышать  от них: "Я не хочу в школу". Оказалось, что причина в перегрузке детей дополнительными  занятиями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21C61AAB-4469-47B8-BE18-C9FBA2E9A089}" type="parTrans" cxnId="{522DD9C8-1F1C-4988-8670-0033529A3F7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C41C3473-1549-4215-A3D7-E2ED2D974E1D}" type="sibTrans" cxnId="{522DD9C8-1F1C-4988-8670-0033529A3F7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579473B-A657-4BFC-A69D-779D97A2B543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Когда ты воспитываешь детей часто хочется вложить им свои знания. Но ребенок должен сам пройти этот сложный путь проблемы, осознания и принятия. 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5D637AFD-73D8-4072-9772-7E428D0DD41F}" type="parTrans" cxnId="{E9A3193A-E0C4-4DED-A3D2-86B9496743C2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064B90ED-97F9-444A-8A66-A06A2F06402D}" type="sibTrans" cxnId="{E9A3193A-E0C4-4DED-A3D2-86B9496743C2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74B7D586-9D5C-424B-A1DB-E67F480E14EA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Мы вместе с детьми скорректировали план дополнительных занятий и их количества, учебы и секций так, чтобы у них не было переутомления. 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3CD40F05-7FA4-4128-84FA-CE3629D0BBB2}" type="parTrans" cxnId="{BC1BFCDA-A779-43D8-8197-DF59ACF658BB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BD3E63EB-44FB-41AC-ADA2-41D68D5B5765}" type="sibTrans" cxnId="{BC1BFCDA-A779-43D8-8197-DF59ACF658BB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49D54129-9EBA-4BA3-B687-798C2EC7684F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У детей появилось больше свободного времени, они перестали уставать. Казалось бы, нужно было перенести всего 3 занятия 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89125E6A-3C30-4A27-B686-474BE5B993EA}" type="parTrans" cxnId="{B92B9100-1471-4815-8F86-68E474754057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361CBF6-C3D2-408B-975A-92760621B1BC}" type="sibTrans" cxnId="{B92B9100-1471-4815-8F86-68E474754057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94670502-58CC-48BD-B6DE-F59CBB9AEFF4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С какими проблемами вы сталкиваетесь в воспитании своих детей?</a:t>
          </a:r>
          <a:endParaRPr lang="ru-RU" sz="1400" b="0" i="0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25D4888E-BF5D-4C3A-B577-2C97C702DC55}" type="parTrans" cxnId="{402E6556-161A-40FD-BD16-2119F774A5A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CE7BCF92-5CE5-41C0-A594-7D2C15C6A7EC}" type="sibTrans" cxnId="{402E6556-161A-40FD-BD16-2119F774A5A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4E89C03-F117-414B-9001-372EC5057B25}" type="pres">
      <dgm:prSet presAssocID="{E3269E1D-38BC-406C-B19F-25FA2E0DD5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7B643D-25D4-494D-B98A-8CB468E3DD43}" type="pres">
      <dgm:prSet presAssocID="{A5EEDD43-EBEF-4D2A-B987-4B2781143FA2}" presName="vertFlow" presStyleCnt="0"/>
      <dgm:spPr/>
    </dgm:pt>
    <dgm:pt modelId="{2FF5201D-0752-44C5-BFF8-CF6C8A099017}" type="pres">
      <dgm:prSet presAssocID="{A5EEDD43-EBEF-4D2A-B987-4B2781143FA2}" presName="header" presStyleLbl="node1" presStyleIdx="0" presStyleCnt="2" custScaleX="136292"/>
      <dgm:spPr/>
      <dgm:t>
        <a:bodyPr/>
        <a:lstStyle/>
        <a:p>
          <a:endParaRPr lang="ru-RU"/>
        </a:p>
      </dgm:t>
    </dgm:pt>
    <dgm:pt modelId="{FF508147-E76E-4A0C-A120-848E443A84A2}" type="pres">
      <dgm:prSet presAssocID="{A35DD95F-371B-42D3-9284-249F6D32EAA8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BF7ECD00-FB5A-4643-A2CC-9BD26661CD68}" type="pres">
      <dgm:prSet presAssocID="{8FB943D2-9CA3-4759-98BF-49CAFD68EB64}" presName="child" presStyleLbl="alignAccFollowNode1" presStyleIdx="0" presStyleCnt="10" custScaleX="137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D6F34-3D7B-4F9E-84A0-05CD30D816D7}" type="pres">
      <dgm:prSet presAssocID="{4174A123-39B0-45A4-ABFB-7279451E1D48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5BD35B3A-1EF8-4B8F-A3B3-2A77F092F31A}" type="pres">
      <dgm:prSet presAssocID="{5B7043CF-16AD-4E43-BE83-F95DEB7E470F}" presName="child" presStyleLbl="alignAccFollowNode1" presStyleIdx="1" presStyleCnt="10" custScaleX="137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2C323-D596-4B08-868D-54593CE19FE6}" type="pres">
      <dgm:prSet presAssocID="{588BA12B-E6A0-41D6-BD21-5D95B4E234EE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E03B6A72-E2C1-447D-9D30-2871210FBD74}" type="pres">
      <dgm:prSet presAssocID="{5057F39C-96AB-4ADC-B106-DF282DA30CE0}" presName="child" presStyleLbl="alignAccFollowNode1" presStyleIdx="2" presStyleCnt="10" custScaleX="137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CB541-9561-44FA-B367-BD4E2DD78C65}" type="pres">
      <dgm:prSet presAssocID="{1DB72C3F-9E08-405D-983D-5DBC674128F4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F8EC79DD-C112-42AD-9678-EC1EF5200D60}" type="pres">
      <dgm:prSet presAssocID="{8E0E407D-A603-421B-B466-9E728A170DA8}" presName="child" presStyleLbl="alignAccFollowNode1" presStyleIdx="3" presStyleCnt="10" custScaleX="137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E6235-BD2C-4F6F-ABF7-9BCB3BE16EBF}" type="pres">
      <dgm:prSet presAssocID="{1D04C09D-085E-4552-B1B0-E082586F2E20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96031D2F-2850-4F7F-A7BF-69B486ABAA60}" type="pres">
      <dgm:prSet presAssocID="{FECC5A07-20EA-4EE5-8E05-BB78B754AD76}" presName="child" presStyleLbl="alignAccFollowNode1" presStyleIdx="4" presStyleCnt="10" custScaleX="137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402ED-0C1A-4B4F-B765-DDE03A90DF41}" type="pres">
      <dgm:prSet presAssocID="{A5EEDD43-EBEF-4D2A-B987-4B2781143FA2}" presName="hSp" presStyleCnt="0"/>
      <dgm:spPr/>
    </dgm:pt>
    <dgm:pt modelId="{B0E98850-51E8-4223-8F16-603F251C98BB}" type="pres">
      <dgm:prSet presAssocID="{2B838F97-F0D1-4AF9-AEC4-E07F2067BF82}" presName="vertFlow" presStyleCnt="0"/>
      <dgm:spPr/>
    </dgm:pt>
    <dgm:pt modelId="{C6DBB4C3-0EBF-483E-AE71-7A876CBF052D}" type="pres">
      <dgm:prSet presAssocID="{2B838F97-F0D1-4AF9-AEC4-E07F2067BF82}" presName="header" presStyleLbl="node1" presStyleIdx="1" presStyleCnt="2" custScaleX="340669"/>
      <dgm:spPr/>
      <dgm:t>
        <a:bodyPr/>
        <a:lstStyle/>
        <a:p>
          <a:endParaRPr lang="ru-RU"/>
        </a:p>
      </dgm:t>
    </dgm:pt>
    <dgm:pt modelId="{511FEB73-197B-4AD4-97DC-0A43198BFA89}" type="pres">
      <dgm:prSet presAssocID="{21C61AAB-4469-47B8-BE18-C9FBA2E9A089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218DC4EE-713A-4464-9C2B-7A5D9E748A38}" type="pres">
      <dgm:prSet presAssocID="{E784F01A-C4B7-4A91-B551-D983466F52C6}" presName="child" presStyleLbl="alignAccFollowNode1" presStyleIdx="5" presStyleCnt="10" custScaleX="341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B5C16-562D-4B91-A08F-FB1822598D13}" type="pres">
      <dgm:prSet presAssocID="{C41C3473-1549-4215-A3D7-E2ED2D974E1D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C647E8AB-E4E1-4EFE-88F0-00AF8E1DCFB0}" type="pres">
      <dgm:prSet presAssocID="{3579473B-A657-4BFC-A69D-779D97A2B543}" presName="child" presStyleLbl="alignAccFollowNode1" presStyleIdx="6" presStyleCnt="10" custScaleX="341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B6EAF-AE0C-415E-8448-6B44395D187D}" type="pres">
      <dgm:prSet presAssocID="{064B90ED-97F9-444A-8A66-A06A2F06402D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7C3B899F-E0E8-426B-B57E-45D768594126}" type="pres">
      <dgm:prSet presAssocID="{74B7D586-9D5C-424B-A1DB-E67F480E14EA}" presName="child" presStyleLbl="alignAccFollowNode1" presStyleIdx="7" presStyleCnt="10" custScaleX="341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EDAB-AEBD-43CE-9C8B-61ECD9DE7E07}" type="pres">
      <dgm:prSet presAssocID="{BD3E63EB-44FB-41AC-ADA2-41D68D5B5765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AFF992A4-F29A-4557-B696-8491F83128DB}" type="pres">
      <dgm:prSet presAssocID="{49D54129-9EBA-4BA3-B687-798C2EC7684F}" presName="child" presStyleLbl="alignAccFollowNode1" presStyleIdx="8" presStyleCnt="10" custScaleX="341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1D64D-8DF4-4AC0-B286-0863231262B3}" type="pres">
      <dgm:prSet presAssocID="{1361CBF6-C3D2-408B-975A-92760621B1BC}" presName="sibTrans" presStyleLbl="sibTrans2D1" presStyleIdx="9" presStyleCnt="10"/>
      <dgm:spPr/>
      <dgm:t>
        <a:bodyPr/>
        <a:lstStyle/>
        <a:p>
          <a:endParaRPr lang="ru-RU"/>
        </a:p>
      </dgm:t>
    </dgm:pt>
    <dgm:pt modelId="{1F833242-9B31-449E-AB78-4FE36CF0B08D}" type="pres">
      <dgm:prSet presAssocID="{94670502-58CC-48BD-B6DE-F59CBB9AEFF4}" presName="child" presStyleLbl="alignAccFollowNode1" presStyleIdx="9" presStyleCnt="10" custScaleX="341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B536EB-7289-4823-9C98-1E07F9DE0EBD}" type="presOf" srcId="{FECC5A07-20EA-4EE5-8E05-BB78B754AD76}" destId="{96031D2F-2850-4F7F-A7BF-69B486ABAA60}" srcOrd="0" destOrd="0" presId="urn:microsoft.com/office/officeart/2005/8/layout/lProcess1"/>
    <dgm:cxn modelId="{AB58D383-88C8-4E07-9D6D-B0B73D34FF45}" type="presOf" srcId="{74B7D586-9D5C-424B-A1DB-E67F480E14EA}" destId="{7C3B899F-E0E8-426B-B57E-45D768594126}" srcOrd="0" destOrd="0" presId="urn:microsoft.com/office/officeart/2005/8/layout/lProcess1"/>
    <dgm:cxn modelId="{255F3696-7007-4AD3-AB5B-C0210B5872CE}" srcId="{A5EEDD43-EBEF-4D2A-B987-4B2781143FA2}" destId="{5057F39C-96AB-4ADC-B106-DF282DA30CE0}" srcOrd="2" destOrd="0" parTransId="{9BC9D7B9-13A3-4105-86A5-F40147C43FF8}" sibTransId="{1DB72C3F-9E08-405D-983D-5DBC674128F4}"/>
    <dgm:cxn modelId="{522DD9C8-1F1C-4988-8670-0033529A3F7A}" srcId="{2B838F97-F0D1-4AF9-AEC4-E07F2067BF82}" destId="{E784F01A-C4B7-4A91-B551-D983466F52C6}" srcOrd="0" destOrd="0" parTransId="{21C61AAB-4469-47B8-BE18-C9FBA2E9A089}" sibTransId="{C41C3473-1549-4215-A3D7-E2ED2D974E1D}"/>
    <dgm:cxn modelId="{E9A3193A-E0C4-4DED-A3D2-86B9496743C2}" srcId="{2B838F97-F0D1-4AF9-AEC4-E07F2067BF82}" destId="{3579473B-A657-4BFC-A69D-779D97A2B543}" srcOrd="1" destOrd="0" parTransId="{5D637AFD-73D8-4072-9772-7E428D0DD41F}" sibTransId="{064B90ED-97F9-444A-8A66-A06A2F06402D}"/>
    <dgm:cxn modelId="{4907BDC7-D378-4390-8BAF-D7F9C5D434C3}" type="presOf" srcId="{49D54129-9EBA-4BA3-B687-798C2EC7684F}" destId="{AFF992A4-F29A-4557-B696-8491F83128DB}" srcOrd="0" destOrd="0" presId="urn:microsoft.com/office/officeart/2005/8/layout/lProcess1"/>
    <dgm:cxn modelId="{A1C6F236-1C9C-45C6-BC87-8DBE7AD0C8A3}" srcId="{A5EEDD43-EBEF-4D2A-B987-4B2781143FA2}" destId="{FECC5A07-20EA-4EE5-8E05-BB78B754AD76}" srcOrd="4" destOrd="0" parTransId="{3B5E6559-D5FA-48DC-8B13-4A0E3F6FB088}" sibTransId="{3D0D52B1-342B-4779-9075-7F7919EE044B}"/>
    <dgm:cxn modelId="{E6B33107-4F6E-47FF-8393-C63564CB2B08}" type="presOf" srcId="{BD3E63EB-44FB-41AC-ADA2-41D68D5B5765}" destId="{A1BEEDAB-AEBD-43CE-9C8B-61ECD9DE7E07}" srcOrd="0" destOrd="0" presId="urn:microsoft.com/office/officeart/2005/8/layout/lProcess1"/>
    <dgm:cxn modelId="{4B054471-04E9-454D-AAB9-6AD7992D5431}" type="presOf" srcId="{E784F01A-C4B7-4A91-B551-D983466F52C6}" destId="{218DC4EE-713A-4464-9C2B-7A5D9E748A38}" srcOrd="0" destOrd="0" presId="urn:microsoft.com/office/officeart/2005/8/layout/lProcess1"/>
    <dgm:cxn modelId="{A0EAC637-C8C0-43BA-9FF5-012F753F2849}" type="presOf" srcId="{5B7043CF-16AD-4E43-BE83-F95DEB7E470F}" destId="{5BD35B3A-1EF8-4B8F-A3B3-2A77F092F31A}" srcOrd="0" destOrd="0" presId="urn:microsoft.com/office/officeart/2005/8/layout/lProcess1"/>
    <dgm:cxn modelId="{6C5DB715-44B7-4B13-8521-DD3644966502}" type="presOf" srcId="{2B838F97-F0D1-4AF9-AEC4-E07F2067BF82}" destId="{C6DBB4C3-0EBF-483E-AE71-7A876CBF052D}" srcOrd="0" destOrd="0" presId="urn:microsoft.com/office/officeart/2005/8/layout/lProcess1"/>
    <dgm:cxn modelId="{51C30611-C103-4060-9FE2-AC3DD2AB3F12}" type="presOf" srcId="{A5EEDD43-EBEF-4D2A-B987-4B2781143FA2}" destId="{2FF5201D-0752-44C5-BFF8-CF6C8A099017}" srcOrd="0" destOrd="0" presId="urn:microsoft.com/office/officeart/2005/8/layout/lProcess1"/>
    <dgm:cxn modelId="{9B24DDA4-895E-4445-8310-0261CA203FB1}" type="presOf" srcId="{8FB943D2-9CA3-4759-98BF-49CAFD68EB64}" destId="{BF7ECD00-FB5A-4643-A2CC-9BD26661CD68}" srcOrd="0" destOrd="0" presId="urn:microsoft.com/office/officeart/2005/8/layout/lProcess1"/>
    <dgm:cxn modelId="{6B4B2516-E510-4DC0-90FC-293B3282B9C2}" type="presOf" srcId="{8E0E407D-A603-421B-B466-9E728A170DA8}" destId="{F8EC79DD-C112-42AD-9678-EC1EF5200D60}" srcOrd="0" destOrd="0" presId="urn:microsoft.com/office/officeart/2005/8/layout/lProcess1"/>
    <dgm:cxn modelId="{646BD930-934F-4D93-B3FE-7B0156A28E6E}" srcId="{A5EEDD43-EBEF-4D2A-B987-4B2781143FA2}" destId="{8FB943D2-9CA3-4759-98BF-49CAFD68EB64}" srcOrd="0" destOrd="0" parTransId="{A35DD95F-371B-42D3-9284-249F6D32EAA8}" sibTransId="{4174A123-39B0-45A4-ABFB-7279451E1D48}"/>
    <dgm:cxn modelId="{3A7D83EC-595D-4171-B437-69A9F7EB7364}" type="presOf" srcId="{C41C3473-1549-4215-A3D7-E2ED2D974E1D}" destId="{CC7B5C16-562D-4B91-A08F-FB1822598D13}" srcOrd="0" destOrd="0" presId="urn:microsoft.com/office/officeart/2005/8/layout/lProcess1"/>
    <dgm:cxn modelId="{E964AEA9-5492-460A-8E4F-7C2FC2234A1C}" srcId="{E3269E1D-38BC-406C-B19F-25FA2E0DD5EE}" destId="{2B838F97-F0D1-4AF9-AEC4-E07F2067BF82}" srcOrd="1" destOrd="0" parTransId="{7CC134CC-B7A5-4681-9E5D-0698EEA04D8A}" sibTransId="{71B1E7D0-8A31-40AC-84A4-F104B10C47FE}"/>
    <dgm:cxn modelId="{E4F362F5-7B95-4746-976E-19B4C92E04F8}" srcId="{E3269E1D-38BC-406C-B19F-25FA2E0DD5EE}" destId="{A5EEDD43-EBEF-4D2A-B987-4B2781143FA2}" srcOrd="0" destOrd="0" parTransId="{F58F068F-D79A-471A-AD1F-6CA6DBD77011}" sibTransId="{A93026E0-3C02-4F33-A312-D4D140C12454}"/>
    <dgm:cxn modelId="{5278C6F4-3626-4618-9C53-B1E5E0E83245}" type="presOf" srcId="{588BA12B-E6A0-41D6-BD21-5D95B4E234EE}" destId="{2E32C323-D596-4B08-868D-54593CE19FE6}" srcOrd="0" destOrd="0" presId="urn:microsoft.com/office/officeart/2005/8/layout/lProcess1"/>
    <dgm:cxn modelId="{BC1BFCDA-A779-43D8-8197-DF59ACF658BB}" srcId="{2B838F97-F0D1-4AF9-AEC4-E07F2067BF82}" destId="{74B7D586-9D5C-424B-A1DB-E67F480E14EA}" srcOrd="2" destOrd="0" parTransId="{3CD40F05-7FA4-4128-84FA-CE3629D0BBB2}" sibTransId="{BD3E63EB-44FB-41AC-ADA2-41D68D5B5765}"/>
    <dgm:cxn modelId="{90BB0B9D-1033-404F-8B96-2849F090605D}" type="presOf" srcId="{94670502-58CC-48BD-B6DE-F59CBB9AEFF4}" destId="{1F833242-9B31-449E-AB78-4FE36CF0B08D}" srcOrd="0" destOrd="0" presId="urn:microsoft.com/office/officeart/2005/8/layout/lProcess1"/>
    <dgm:cxn modelId="{15611566-EB15-4911-841E-EA5CEF0BE0FE}" type="presOf" srcId="{A35DD95F-371B-42D3-9284-249F6D32EAA8}" destId="{FF508147-E76E-4A0C-A120-848E443A84A2}" srcOrd="0" destOrd="0" presId="urn:microsoft.com/office/officeart/2005/8/layout/lProcess1"/>
    <dgm:cxn modelId="{6823D1FB-DAD5-4464-8B16-1949F433088E}" type="presOf" srcId="{1361CBF6-C3D2-408B-975A-92760621B1BC}" destId="{8481D64D-8DF4-4AC0-B286-0863231262B3}" srcOrd="0" destOrd="0" presId="urn:microsoft.com/office/officeart/2005/8/layout/lProcess1"/>
    <dgm:cxn modelId="{71AB10A6-D6E4-4BDB-91BE-79A3D02A1A45}" type="presOf" srcId="{1DB72C3F-9E08-405D-983D-5DBC674128F4}" destId="{0B2CB541-9561-44FA-B367-BD4E2DD78C65}" srcOrd="0" destOrd="0" presId="urn:microsoft.com/office/officeart/2005/8/layout/lProcess1"/>
    <dgm:cxn modelId="{8A836D5C-CE47-4A8B-B11C-151F3B92E5D4}" type="presOf" srcId="{3579473B-A657-4BFC-A69D-779D97A2B543}" destId="{C647E8AB-E4E1-4EFE-88F0-00AF8E1DCFB0}" srcOrd="0" destOrd="0" presId="urn:microsoft.com/office/officeart/2005/8/layout/lProcess1"/>
    <dgm:cxn modelId="{402E6556-161A-40FD-BD16-2119F774A5AA}" srcId="{2B838F97-F0D1-4AF9-AEC4-E07F2067BF82}" destId="{94670502-58CC-48BD-B6DE-F59CBB9AEFF4}" srcOrd="4" destOrd="0" parTransId="{25D4888E-BF5D-4C3A-B577-2C97C702DC55}" sibTransId="{CE7BCF92-5CE5-41C0-A594-7D2C15C6A7EC}"/>
    <dgm:cxn modelId="{3F283446-69E2-43C2-BFD5-0A6551E79AAA}" srcId="{A5EEDD43-EBEF-4D2A-B987-4B2781143FA2}" destId="{5B7043CF-16AD-4E43-BE83-F95DEB7E470F}" srcOrd="1" destOrd="0" parTransId="{CC0358E2-1B67-491C-B666-7B7FB4CEB4BA}" sibTransId="{588BA12B-E6A0-41D6-BD21-5D95B4E234EE}"/>
    <dgm:cxn modelId="{2301E750-E5EA-47B5-B033-B18BF13ADDA5}" type="presOf" srcId="{5057F39C-96AB-4ADC-B106-DF282DA30CE0}" destId="{E03B6A72-E2C1-447D-9D30-2871210FBD74}" srcOrd="0" destOrd="0" presId="urn:microsoft.com/office/officeart/2005/8/layout/lProcess1"/>
    <dgm:cxn modelId="{B92B9100-1471-4815-8F86-68E474754057}" srcId="{2B838F97-F0D1-4AF9-AEC4-E07F2067BF82}" destId="{49D54129-9EBA-4BA3-B687-798C2EC7684F}" srcOrd="3" destOrd="0" parTransId="{89125E6A-3C30-4A27-B686-474BE5B993EA}" sibTransId="{1361CBF6-C3D2-408B-975A-92760621B1BC}"/>
    <dgm:cxn modelId="{38D1AD66-4304-4E37-A7DB-869C8660F1B8}" type="presOf" srcId="{1D04C09D-085E-4552-B1B0-E082586F2E20}" destId="{93CE6235-BD2C-4F6F-ABF7-9BCB3BE16EBF}" srcOrd="0" destOrd="0" presId="urn:microsoft.com/office/officeart/2005/8/layout/lProcess1"/>
    <dgm:cxn modelId="{77A58127-CC23-4D52-AEAC-72584778C978}" type="presOf" srcId="{064B90ED-97F9-444A-8A66-A06A2F06402D}" destId="{822B6EAF-AE0C-415E-8448-6B44395D187D}" srcOrd="0" destOrd="0" presId="urn:microsoft.com/office/officeart/2005/8/layout/lProcess1"/>
    <dgm:cxn modelId="{E982E67B-DA31-4AB9-8BF1-CA0B0BEE9721}" type="presOf" srcId="{E3269E1D-38BC-406C-B19F-25FA2E0DD5EE}" destId="{54E89C03-F117-414B-9001-372EC5057B25}" srcOrd="0" destOrd="0" presId="urn:microsoft.com/office/officeart/2005/8/layout/lProcess1"/>
    <dgm:cxn modelId="{7445EE4F-E0C7-4FA5-9432-2AA715B1A8C4}" type="presOf" srcId="{4174A123-39B0-45A4-ABFB-7279451E1D48}" destId="{B6FD6F34-3D7B-4F9E-84A0-05CD30D816D7}" srcOrd="0" destOrd="0" presId="urn:microsoft.com/office/officeart/2005/8/layout/lProcess1"/>
    <dgm:cxn modelId="{41D839E3-C597-4F8F-BBBB-E57822D71A52}" type="presOf" srcId="{21C61AAB-4469-47B8-BE18-C9FBA2E9A089}" destId="{511FEB73-197B-4AD4-97DC-0A43198BFA89}" srcOrd="0" destOrd="0" presId="urn:microsoft.com/office/officeart/2005/8/layout/lProcess1"/>
    <dgm:cxn modelId="{5B6F6EA4-2C77-4A31-92EC-93320EDE9F6A}" srcId="{A5EEDD43-EBEF-4D2A-B987-4B2781143FA2}" destId="{8E0E407D-A603-421B-B466-9E728A170DA8}" srcOrd="3" destOrd="0" parTransId="{ADECF327-6366-407B-A0DB-DD7E17076354}" sibTransId="{1D04C09D-085E-4552-B1B0-E082586F2E20}"/>
    <dgm:cxn modelId="{5C945B35-DF76-4C0E-9194-C9847E4EC714}" type="presParOf" srcId="{54E89C03-F117-414B-9001-372EC5057B25}" destId="{157B643D-25D4-494D-B98A-8CB468E3DD43}" srcOrd="0" destOrd="0" presId="urn:microsoft.com/office/officeart/2005/8/layout/lProcess1"/>
    <dgm:cxn modelId="{59253469-35EF-47E3-8915-732E8981A2D8}" type="presParOf" srcId="{157B643D-25D4-494D-B98A-8CB468E3DD43}" destId="{2FF5201D-0752-44C5-BFF8-CF6C8A099017}" srcOrd="0" destOrd="0" presId="urn:microsoft.com/office/officeart/2005/8/layout/lProcess1"/>
    <dgm:cxn modelId="{1EE95BF9-52D8-4E0B-BA5B-E0FBEBB3A502}" type="presParOf" srcId="{157B643D-25D4-494D-B98A-8CB468E3DD43}" destId="{FF508147-E76E-4A0C-A120-848E443A84A2}" srcOrd="1" destOrd="0" presId="urn:microsoft.com/office/officeart/2005/8/layout/lProcess1"/>
    <dgm:cxn modelId="{2BD245DA-0D22-43C0-B9D8-1F6F585426D1}" type="presParOf" srcId="{157B643D-25D4-494D-B98A-8CB468E3DD43}" destId="{BF7ECD00-FB5A-4643-A2CC-9BD26661CD68}" srcOrd="2" destOrd="0" presId="urn:microsoft.com/office/officeart/2005/8/layout/lProcess1"/>
    <dgm:cxn modelId="{7EB42C25-7E33-450F-8CF9-4DD51C8E796C}" type="presParOf" srcId="{157B643D-25D4-494D-B98A-8CB468E3DD43}" destId="{B6FD6F34-3D7B-4F9E-84A0-05CD30D816D7}" srcOrd="3" destOrd="0" presId="urn:microsoft.com/office/officeart/2005/8/layout/lProcess1"/>
    <dgm:cxn modelId="{11D961FD-EBEB-4856-800D-F5F6D1B51753}" type="presParOf" srcId="{157B643D-25D4-494D-B98A-8CB468E3DD43}" destId="{5BD35B3A-1EF8-4B8F-A3B3-2A77F092F31A}" srcOrd="4" destOrd="0" presId="urn:microsoft.com/office/officeart/2005/8/layout/lProcess1"/>
    <dgm:cxn modelId="{E08E8B91-9593-4056-B5F0-5F0E7734323E}" type="presParOf" srcId="{157B643D-25D4-494D-B98A-8CB468E3DD43}" destId="{2E32C323-D596-4B08-868D-54593CE19FE6}" srcOrd="5" destOrd="0" presId="urn:microsoft.com/office/officeart/2005/8/layout/lProcess1"/>
    <dgm:cxn modelId="{FA08C5DA-2FC2-4CE9-B3D3-BD09E038BFDB}" type="presParOf" srcId="{157B643D-25D4-494D-B98A-8CB468E3DD43}" destId="{E03B6A72-E2C1-447D-9D30-2871210FBD74}" srcOrd="6" destOrd="0" presId="urn:microsoft.com/office/officeart/2005/8/layout/lProcess1"/>
    <dgm:cxn modelId="{EE0D641A-E53C-4F14-BE16-89FD395445CA}" type="presParOf" srcId="{157B643D-25D4-494D-B98A-8CB468E3DD43}" destId="{0B2CB541-9561-44FA-B367-BD4E2DD78C65}" srcOrd="7" destOrd="0" presId="urn:microsoft.com/office/officeart/2005/8/layout/lProcess1"/>
    <dgm:cxn modelId="{860890A8-4589-4014-B18D-AA909731DFFE}" type="presParOf" srcId="{157B643D-25D4-494D-B98A-8CB468E3DD43}" destId="{F8EC79DD-C112-42AD-9678-EC1EF5200D60}" srcOrd="8" destOrd="0" presId="urn:microsoft.com/office/officeart/2005/8/layout/lProcess1"/>
    <dgm:cxn modelId="{0D540FF0-C5DF-4178-A7D1-82A9BEE676FE}" type="presParOf" srcId="{157B643D-25D4-494D-B98A-8CB468E3DD43}" destId="{93CE6235-BD2C-4F6F-ABF7-9BCB3BE16EBF}" srcOrd="9" destOrd="0" presId="urn:microsoft.com/office/officeart/2005/8/layout/lProcess1"/>
    <dgm:cxn modelId="{1FAF9778-87A2-4AF1-8766-47DFF911E28B}" type="presParOf" srcId="{157B643D-25D4-494D-B98A-8CB468E3DD43}" destId="{96031D2F-2850-4F7F-A7BF-69B486ABAA60}" srcOrd="10" destOrd="0" presId="urn:microsoft.com/office/officeart/2005/8/layout/lProcess1"/>
    <dgm:cxn modelId="{5B8BC9C2-BD07-4AC4-8414-1FD92B8525DE}" type="presParOf" srcId="{54E89C03-F117-414B-9001-372EC5057B25}" destId="{2EA402ED-0C1A-4B4F-B765-DDE03A90DF41}" srcOrd="1" destOrd="0" presId="urn:microsoft.com/office/officeart/2005/8/layout/lProcess1"/>
    <dgm:cxn modelId="{E695F1B2-E232-41F1-9043-5404617034EB}" type="presParOf" srcId="{54E89C03-F117-414B-9001-372EC5057B25}" destId="{B0E98850-51E8-4223-8F16-603F251C98BB}" srcOrd="2" destOrd="0" presId="urn:microsoft.com/office/officeart/2005/8/layout/lProcess1"/>
    <dgm:cxn modelId="{EA31D5DE-AAEC-4160-A42D-8C278B2A7750}" type="presParOf" srcId="{B0E98850-51E8-4223-8F16-603F251C98BB}" destId="{C6DBB4C3-0EBF-483E-AE71-7A876CBF052D}" srcOrd="0" destOrd="0" presId="urn:microsoft.com/office/officeart/2005/8/layout/lProcess1"/>
    <dgm:cxn modelId="{3848F79C-7C35-41F3-BA25-9885D8C4F100}" type="presParOf" srcId="{B0E98850-51E8-4223-8F16-603F251C98BB}" destId="{511FEB73-197B-4AD4-97DC-0A43198BFA89}" srcOrd="1" destOrd="0" presId="urn:microsoft.com/office/officeart/2005/8/layout/lProcess1"/>
    <dgm:cxn modelId="{7896CD47-32B9-494B-B1A8-B5DA736755AD}" type="presParOf" srcId="{B0E98850-51E8-4223-8F16-603F251C98BB}" destId="{218DC4EE-713A-4464-9C2B-7A5D9E748A38}" srcOrd="2" destOrd="0" presId="urn:microsoft.com/office/officeart/2005/8/layout/lProcess1"/>
    <dgm:cxn modelId="{09195CCF-ED21-4D1F-8CB9-CCA2A8ACF685}" type="presParOf" srcId="{B0E98850-51E8-4223-8F16-603F251C98BB}" destId="{CC7B5C16-562D-4B91-A08F-FB1822598D13}" srcOrd="3" destOrd="0" presId="urn:microsoft.com/office/officeart/2005/8/layout/lProcess1"/>
    <dgm:cxn modelId="{E2B4B99F-8F5B-4D7F-951C-64DE0B7EEC38}" type="presParOf" srcId="{B0E98850-51E8-4223-8F16-603F251C98BB}" destId="{C647E8AB-E4E1-4EFE-88F0-00AF8E1DCFB0}" srcOrd="4" destOrd="0" presId="urn:microsoft.com/office/officeart/2005/8/layout/lProcess1"/>
    <dgm:cxn modelId="{C3154FF7-A8E2-4C92-994B-8EE4061F9191}" type="presParOf" srcId="{B0E98850-51E8-4223-8F16-603F251C98BB}" destId="{822B6EAF-AE0C-415E-8448-6B44395D187D}" srcOrd="5" destOrd="0" presId="urn:microsoft.com/office/officeart/2005/8/layout/lProcess1"/>
    <dgm:cxn modelId="{5A49BE9E-2701-4458-8476-7B4612D55A3B}" type="presParOf" srcId="{B0E98850-51E8-4223-8F16-603F251C98BB}" destId="{7C3B899F-E0E8-426B-B57E-45D768594126}" srcOrd="6" destOrd="0" presId="urn:microsoft.com/office/officeart/2005/8/layout/lProcess1"/>
    <dgm:cxn modelId="{5984EFFD-5499-4BD7-A493-B1635828A073}" type="presParOf" srcId="{B0E98850-51E8-4223-8F16-603F251C98BB}" destId="{A1BEEDAB-AEBD-43CE-9C8B-61ECD9DE7E07}" srcOrd="7" destOrd="0" presId="urn:microsoft.com/office/officeart/2005/8/layout/lProcess1"/>
    <dgm:cxn modelId="{4858D9EB-D94F-4CD3-A177-2496D375AE47}" type="presParOf" srcId="{B0E98850-51E8-4223-8F16-603F251C98BB}" destId="{AFF992A4-F29A-4557-B696-8491F83128DB}" srcOrd="8" destOrd="0" presId="urn:microsoft.com/office/officeart/2005/8/layout/lProcess1"/>
    <dgm:cxn modelId="{95EF4B48-129A-4A01-AF3C-45AAAD385BA1}" type="presParOf" srcId="{B0E98850-51E8-4223-8F16-603F251C98BB}" destId="{8481D64D-8DF4-4AC0-B286-0863231262B3}" srcOrd="9" destOrd="0" presId="urn:microsoft.com/office/officeart/2005/8/layout/lProcess1"/>
    <dgm:cxn modelId="{6236267D-F659-4073-8928-CDDB6D7B80E0}" type="presParOf" srcId="{B0E98850-51E8-4223-8F16-603F251C98BB}" destId="{1F833242-9B31-449E-AB78-4FE36CF0B08D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269E1D-38BC-406C-B19F-25FA2E0DD5EE}" type="doc">
      <dgm:prSet loTypeId="urn:microsoft.com/office/officeart/2005/8/layout/l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5EEDD43-EBEF-4D2A-B987-4B2781143FA2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1. Кто вы? Опишите с точки зрения поста</a:t>
          </a:r>
          <a:endParaRPr lang="ru-RU" sz="1400" b="1" dirty="0">
            <a:latin typeface="+mn-lt"/>
          </a:endParaRPr>
        </a:p>
      </dgm:t>
    </dgm:pt>
    <dgm:pt modelId="{F58F068F-D79A-471A-AD1F-6CA6DBD77011}" type="parTrans" cxnId="{E4F362F5-7B95-4746-976E-19B4C92E04F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A93026E0-3C02-4F33-A312-D4D140C12454}" type="sibTrans" cxnId="{E4F362F5-7B95-4746-976E-19B4C92E04F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FB943D2-9CA3-4759-98BF-49CAFD68EB64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2. С какими трудностями вы сталкивались</a:t>
          </a:r>
          <a:endParaRPr lang="ru-RU" sz="1400" b="1" dirty="0">
            <a:latin typeface="+mn-lt"/>
          </a:endParaRPr>
        </a:p>
      </dgm:t>
    </dgm:pt>
    <dgm:pt modelId="{A35DD95F-371B-42D3-9284-249F6D32EAA8}" type="parTrans" cxnId="{646BD930-934F-4D93-B3FE-7B0156A28E6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4174A123-39B0-45A4-ABFB-7279451E1D48}" type="sibTrans" cxnId="{646BD930-934F-4D93-B3FE-7B0156A28E6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B7043CF-16AD-4E43-BE83-F95DEB7E470F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3. Как у Вас получилось с этим справиться</a:t>
          </a:r>
          <a:endParaRPr lang="ru-RU" sz="1400" b="1" dirty="0" smtClean="0">
            <a:latin typeface="+mn-lt"/>
          </a:endParaRPr>
        </a:p>
      </dgm:t>
    </dgm:pt>
    <dgm:pt modelId="{CC0358E2-1B67-491C-B666-7B7FB4CEB4BA}" type="parTrans" cxnId="{3F283446-69E2-43C2-BFD5-0A6551E79AA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88BA12B-E6A0-41D6-BD21-5D95B4E234EE}" type="sibTrans" cxnId="{3F283446-69E2-43C2-BFD5-0A6551E79AA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057F39C-96AB-4ADC-B106-DF282DA30CE0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4. Что было сделано? В общем или по шагам.</a:t>
          </a:r>
          <a:endParaRPr lang="ru-RU" sz="1400" b="1" dirty="0" smtClean="0">
            <a:latin typeface="+mn-lt"/>
          </a:endParaRPr>
        </a:p>
      </dgm:t>
    </dgm:pt>
    <dgm:pt modelId="{9BC9D7B9-13A3-4105-86A5-F40147C43FF8}" type="parTrans" cxnId="{255F3696-7007-4AD3-AB5B-C0210B5872C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DB72C3F-9E08-405D-983D-5DBC674128F4}" type="sibTrans" cxnId="{255F3696-7007-4AD3-AB5B-C0210B5872CE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E0E407D-A603-421B-B466-9E728A170DA8}">
      <dgm:prSet custT="1"/>
      <dgm:spPr/>
      <dgm:t>
        <a:bodyPr/>
        <a:lstStyle/>
        <a:p>
          <a:pPr algn="l"/>
          <a:r>
            <a:rPr lang="ru-RU" sz="1400" b="1" smtClean="0">
              <a:latin typeface="+mn-lt"/>
            </a:rPr>
            <a:t>5. К каким результатам это привело?</a:t>
          </a:r>
          <a:endParaRPr lang="ru-RU" sz="1400" b="1" dirty="0" smtClean="0">
            <a:latin typeface="+mn-lt"/>
          </a:endParaRPr>
        </a:p>
      </dgm:t>
    </dgm:pt>
    <dgm:pt modelId="{ADECF327-6366-407B-A0DB-DD7E17076354}" type="parTrans" cxnId="{5B6F6EA4-2C77-4A31-92EC-93320EDE9F6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D04C09D-085E-4552-B1B0-E082586F2E20}" type="sibTrans" cxnId="{5B6F6EA4-2C77-4A31-92EC-93320EDE9F6A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FECC5A07-20EA-4EE5-8E05-BB78B754AD76}">
      <dgm:prSet custT="1"/>
      <dgm:spPr/>
      <dgm:t>
        <a:bodyPr/>
        <a:lstStyle/>
        <a:p>
          <a:pPr algn="l"/>
          <a:r>
            <a:rPr lang="ru-RU" sz="1400" b="1" dirty="0" smtClean="0">
              <a:latin typeface="+mn-lt"/>
            </a:rPr>
            <a:t>6. О чем хотите спросить читателя? (Вопрос может быть задан для получения обратной связи. Он не обязателен)</a:t>
          </a:r>
          <a:endParaRPr lang="ru-RU" sz="1400" b="1" dirty="0">
            <a:latin typeface="+mn-lt"/>
          </a:endParaRPr>
        </a:p>
      </dgm:t>
    </dgm:pt>
    <dgm:pt modelId="{3B5E6559-D5FA-48DC-8B13-4A0E3F6FB088}" type="parTrans" cxnId="{A1C6F236-1C9C-45C6-BC87-8DBE7AD0C8A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3D0D52B1-342B-4779-9075-7F7919EE044B}" type="sibTrans" cxnId="{A1C6F236-1C9C-45C6-BC87-8DBE7AD0C8A3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8B8D1A9-5634-41BB-8584-CAF4B12F96E2}">
      <dgm:prSet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Я часто получал обращения по поводу налаживания схемы движения общественного транспорта </a:t>
          </a:r>
          <a:endParaRPr lang="ru-RU" sz="1400" b="0" i="1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E61F279C-9ADF-4713-A226-A6769B24C576}" type="parTrans" cxnId="{E32FA4CE-239C-4A60-A50F-8CC570DE8790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67586EC9-1BC4-4D7B-A584-42BBBDAAA122}" type="sibTrans" cxnId="{E32FA4CE-239C-4A60-A50F-8CC570DE8790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2C62445-6658-4F7F-90B6-3DB87271EEA1}">
      <dgm:prSet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Жители</a:t>
          </a:r>
          <a:r>
            <a:rPr lang="ru-RU" sz="1400" u="none" strike="noStrike" baseline="0" dirty="0" smtClean="0">
              <a:effectLst/>
              <a:latin typeface="+mn-lt"/>
              <a:ea typeface="Verdana" panose="020B0604030504040204" pitchFamily="34" charset="0"/>
            </a:rPr>
            <a:t> мне написали, </a:t>
          </a:r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что им не удобно время движения автобуса №22, они не могли добраться на работу и обратно домой.</a:t>
          </a:r>
          <a:r>
            <a:rPr lang="ru-RU" sz="1400" u="none" strike="noStrike" baseline="0" dirty="0" smtClean="0">
              <a:effectLst/>
              <a:latin typeface="+mn-lt"/>
              <a:ea typeface="Verdana" panose="020B0604030504040204" pitchFamily="34" charset="0"/>
            </a:rPr>
            <a:t> Они</a:t>
          </a:r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 были вынуждены добираться с коллегами из других сел.</a:t>
          </a:r>
          <a:endParaRPr lang="ru-RU" sz="1400" b="0" i="1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457DD56C-ABE0-4AEE-9242-39D87299A7BA}" type="parTrans" cxnId="{559D7C61-3840-464D-B43C-C7F804490A6F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B1D4041F-3511-4E7F-BCF7-8D85A3BF95AC}" type="sibTrans" cxnId="{559D7C61-3840-464D-B43C-C7F804490A6F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40503EEE-3CE3-44D9-BB06-EEC1EF3FE72E}">
      <dgm:prSet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Автобус №22 ранее ходил 1 раз в сутки. Мы собрали общественный совет по данной проблеме, выслушали всех желающих. </a:t>
          </a:r>
          <a:endParaRPr lang="ru-RU" sz="1400" b="0" i="1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618C74C4-634E-49EC-9766-298CA3D8A97C}" type="parTrans" cxnId="{8BA87E20-D744-4D9D-BF0D-0709D9159060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245CFC52-0780-4D6B-9D20-98F470B5BC3A}" type="sibTrans" cxnId="{8BA87E20-D744-4D9D-BF0D-0709D9159060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A4EC518E-A2AB-441B-8DFA-F4C4AFFDF9D8}">
      <dgm:prSet custT="1"/>
      <dgm:spPr/>
      <dgm:t>
        <a:bodyPr/>
        <a:lstStyle/>
        <a:p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После проведения общественного совета</a:t>
          </a:r>
          <a:r>
            <a:rPr lang="ru-RU" sz="1400" u="none" strike="noStrike" baseline="0" dirty="0" smtClean="0">
              <a:effectLst/>
              <a:latin typeface="+mn-lt"/>
              <a:ea typeface="Verdana" panose="020B0604030504040204" pitchFamily="34" charset="0"/>
            </a:rPr>
            <a:t> </a:t>
          </a:r>
          <a:r>
            <a:rPr lang="ru-RU" sz="1400" u="none" strike="noStrike" dirty="0" smtClean="0">
              <a:effectLst/>
              <a:latin typeface="+mn-lt"/>
              <a:ea typeface="Verdana" panose="020B0604030504040204" pitchFamily="34" charset="0"/>
            </a:rPr>
            <a:t>началось согласование с МУП "автобусные линии" и управлением ГИБДД. Вместе с коллегами нам удалось прийти к тому что</a:t>
          </a:r>
          <a:r>
            <a:rPr lang="ru-RU" sz="1400" u="none" strike="noStrike" baseline="0" dirty="0" smtClean="0">
              <a:effectLst/>
              <a:latin typeface="+mn-lt"/>
              <a:ea typeface="Verdana" panose="020B0604030504040204" pitchFamily="34" charset="0"/>
            </a:rPr>
            <a:t> удовлетворяет всех.</a:t>
          </a:r>
          <a:endParaRPr lang="ru-RU" sz="1400" b="0" i="1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A8F5E42F-DADB-496D-845C-98C8DA78CF0D}" type="parTrans" cxnId="{525B41CC-4F89-4C53-96B9-BF53C6C162F9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148C712E-092B-47E8-B0B2-74F9A82A4F0A}" type="sibTrans" cxnId="{525B41CC-4F89-4C53-96B9-BF53C6C162F9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80FDA145-3C3D-4C33-BE7D-E1F981AC9EB4}">
      <dgm:prSet custT="1"/>
      <dgm:spPr/>
      <dgm:t>
        <a:bodyPr/>
        <a:lstStyle/>
        <a:p>
          <a:r>
            <a:rPr lang="ru-RU" sz="1400" u="none" strike="noStrike" smtClean="0">
              <a:effectLst/>
              <a:latin typeface="+mn-lt"/>
              <a:ea typeface="Verdana" panose="020B0604030504040204" pitchFamily="34" charset="0"/>
            </a:rPr>
            <a:t>Решение было одно - увеличить количество передвижения автобуса до 2х раз в сутки и скорректировать время отправления на удобное для жителей.</a:t>
          </a:r>
          <a:endParaRPr lang="ru-RU" sz="1400" b="0" i="1" u="none" strike="noStrike" dirty="0">
            <a:effectLst/>
            <a:latin typeface="+mn-lt"/>
            <a:ea typeface="Verdana" panose="020B0604030504040204" pitchFamily="34" charset="0"/>
          </a:endParaRPr>
        </a:p>
      </dgm:t>
    </dgm:pt>
    <dgm:pt modelId="{182B4CF6-52FA-4A80-802D-9F38B42B7E03}" type="parTrans" cxnId="{BB8B058E-C671-4FFD-8CDA-957E55AF0B5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331A90D-B8F2-43C2-A8EB-4E94DCD8C31C}" type="sibTrans" cxnId="{BB8B058E-C671-4FFD-8CDA-957E55AF0B58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74215432-5710-4F7D-BC67-1BB1AE8E8C3D}">
      <dgm:prSet custT="1"/>
      <dgm:spPr/>
      <dgm:t>
        <a:bodyPr/>
        <a:lstStyle/>
        <a:p>
          <a:r>
            <a:rPr lang="ru-RU" sz="1400" dirty="0" smtClean="0">
              <a:latin typeface="+mn-lt"/>
            </a:rPr>
            <a:t>Какие у Вас есть вопросы по движению общественного транспорта в нашем город?</a:t>
          </a:r>
          <a:endParaRPr lang="ru-RU" sz="1400" dirty="0">
            <a:latin typeface="+mn-lt"/>
          </a:endParaRPr>
        </a:p>
      </dgm:t>
    </dgm:pt>
    <dgm:pt modelId="{DFBCCCC6-BC2E-4A3A-A0B1-3208F558FBCA}" type="parTrans" cxnId="{F50C7AAB-F093-47EB-A48C-03E4D025203C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C371FF1E-62AF-437E-B91A-E36386D9081A}" type="sibTrans" cxnId="{F50C7AAB-F093-47EB-A48C-03E4D025203C}">
      <dgm:prSet/>
      <dgm:spPr/>
      <dgm:t>
        <a:bodyPr/>
        <a:lstStyle/>
        <a:p>
          <a:endParaRPr lang="ru-RU" sz="1400">
            <a:latin typeface="+mn-lt"/>
          </a:endParaRPr>
        </a:p>
      </dgm:t>
    </dgm:pt>
    <dgm:pt modelId="{54E89C03-F117-414B-9001-372EC5057B25}" type="pres">
      <dgm:prSet presAssocID="{E3269E1D-38BC-406C-B19F-25FA2E0DD5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74E59-EE48-483F-89DA-2F08573593EC}" type="pres">
      <dgm:prSet presAssocID="{A5EEDD43-EBEF-4D2A-B987-4B2781143FA2}" presName="vertFlow" presStyleCnt="0"/>
      <dgm:spPr/>
    </dgm:pt>
    <dgm:pt modelId="{C757197C-63D3-4312-962A-44D7F356495E}" type="pres">
      <dgm:prSet presAssocID="{A5EEDD43-EBEF-4D2A-B987-4B2781143FA2}" presName="header" presStyleLbl="node1" presStyleIdx="0" presStyleCnt="2" custScaleX="149805"/>
      <dgm:spPr/>
      <dgm:t>
        <a:bodyPr/>
        <a:lstStyle/>
        <a:p>
          <a:endParaRPr lang="ru-RU"/>
        </a:p>
      </dgm:t>
    </dgm:pt>
    <dgm:pt modelId="{8630A802-26E9-44F8-8247-402A64F6158A}" type="pres">
      <dgm:prSet presAssocID="{A35DD95F-371B-42D3-9284-249F6D32EAA8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BF7ECD00-FB5A-4643-A2CC-9BD26661CD68}" type="pres">
      <dgm:prSet presAssocID="{8FB943D2-9CA3-4759-98BF-49CAFD68EB64}" presName="child" presStyleLbl="alignAccFollowNode1" presStyleIdx="0" presStyleCnt="10" custScaleX="1498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D6F34-3D7B-4F9E-84A0-05CD30D816D7}" type="pres">
      <dgm:prSet presAssocID="{4174A123-39B0-45A4-ABFB-7279451E1D48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5BD35B3A-1EF8-4B8F-A3B3-2A77F092F31A}" type="pres">
      <dgm:prSet presAssocID="{5B7043CF-16AD-4E43-BE83-F95DEB7E470F}" presName="child" presStyleLbl="alignAccFollowNode1" presStyleIdx="1" presStyleCnt="10" custScaleX="1498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2C323-D596-4B08-868D-54593CE19FE6}" type="pres">
      <dgm:prSet presAssocID="{588BA12B-E6A0-41D6-BD21-5D95B4E234EE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E03B6A72-E2C1-447D-9D30-2871210FBD74}" type="pres">
      <dgm:prSet presAssocID="{5057F39C-96AB-4ADC-B106-DF282DA30CE0}" presName="child" presStyleLbl="alignAccFollowNode1" presStyleIdx="2" presStyleCnt="10" custScaleX="1498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CB541-9561-44FA-B367-BD4E2DD78C65}" type="pres">
      <dgm:prSet presAssocID="{1DB72C3F-9E08-405D-983D-5DBC674128F4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F8EC79DD-C112-42AD-9678-EC1EF5200D60}" type="pres">
      <dgm:prSet presAssocID="{8E0E407D-A603-421B-B466-9E728A170DA8}" presName="child" presStyleLbl="alignAccFollowNode1" presStyleIdx="3" presStyleCnt="10" custScaleX="1498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E6235-BD2C-4F6F-ABF7-9BCB3BE16EBF}" type="pres">
      <dgm:prSet presAssocID="{1D04C09D-085E-4552-B1B0-E082586F2E20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96031D2F-2850-4F7F-A7BF-69B486ABAA60}" type="pres">
      <dgm:prSet presAssocID="{FECC5A07-20EA-4EE5-8E05-BB78B754AD76}" presName="child" presStyleLbl="alignAccFollowNode1" presStyleIdx="4" presStyleCnt="10" custScaleX="1498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32DCD-29A2-4B72-99DD-774298319A1A}" type="pres">
      <dgm:prSet presAssocID="{A5EEDD43-EBEF-4D2A-B987-4B2781143FA2}" presName="hSp" presStyleCnt="0"/>
      <dgm:spPr/>
    </dgm:pt>
    <dgm:pt modelId="{B0ED5655-0201-449F-8BD9-4FBDA420F856}" type="pres">
      <dgm:prSet presAssocID="{18B8D1A9-5634-41BB-8584-CAF4B12F96E2}" presName="vertFlow" presStyleCnt="0"/>
      <dgm:spPr/>
    </dgm:pt>
    <dgm:pt modelId="{93397DF6-39B9-45D7-803E-CB9990F5BFDA}" type="pres">
      <dgm:prSet presAssocID="{18B8D1A9-5634-41BB-8584-CAF4B12F96E2}" presName="header" presStyleLbl="node1" presStyleIdx="1" presStyleCnt="2" custScaleX="282301"/>
      <dgm:spPr/>
      <dgm:t>
        <a:bodyPr/>
        <a:lstStyle/>
        <a:p>
          <a:endParaRPr lang="ru-RU"/>
        </a:p>
      </dgm:t>
    </dgm:pt>
    <dgm:pt modelId="{4E52738F-02C1-4F66-8924-40207B01E557}" type="pres">
      <dgm:prSet presAssocID="{457DD56C-ABE0-4AEE-9242-39D87299A7BA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562F93E0-18D6-4EF9-AE22-F0A36649E390}" type="pres">
      <dgm:prSet presAssocID="{82C62445-6658-4F7F-90B6-3DB87271EEA1}" presName="child" presStyleLbl="alignAccFollowNode1" presStyleIdx="5" presStyleCnt="10" custScaleX="2834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5A29F-479C-4430-85EC-8B17AEF6F3B7}" type="pres">
      <dgm:prSet presAssocID="{B1D4041F-3511-4E7F-BCF7-8D85A3BF95AC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B3272091-F5A7-4241-8AF8-76DFE8CE203A}" type="pres">
      <dgm:prSet presAssocID="{40503EEE-3CE3-44D9-BB06-EEC1EF3FE72E}" presName="child" presStyleLbl="alignAccFollowNode1" presStyleIdx="6" presStyleCnt="10" custScaleX="2834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CEE46-6851-4347-BB74-2BC148C0A384}" type="pres">
      <dgm:prSet presAssocID="{245CFC52-0780-4D6B-9D20-98F470B5BC3A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52721255-A4B2-4832-8CB7-1CE57059B1C2}" type="pres">
      <dgm:prSet presAssocID="{A4EC518E-A2AB-441B-8DFA-F4C4AFFDF9D8}" presName="child" presStyleLbl="alignAccFollowNode1" presStyleIdx="7" presStyleCnt="10" custScaleX="2834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07D08-268D-4B39-8AFC-6E476C2A8C30}" type="pres">
      <dgm:prSet presAssocID="{148C712E-092B-47E8-B0B2-74F9A82A4F0A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5F61991A-314E-4A1E-9405-13AFCC8D2258}" type="pres">
      <dgm:prSet presAssocID="{80FDA145-3C3D-4C33-BE7D-E1F981AC9EB4}" presName="child" presStyleLbl="alignAccFollowNode1" presStyleIdx="8" presStyleCnt="10" custScaleX="2834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C339D-7D81-4566-BB6E-10E97EED45BF}" type="pres">
      <dgm:prSet presAssocID="{5331A90D-B8F2-43C2-A8EB-4E94DCD8C31C}" presName="sibTrans" presStyleLbl="sibTrans2D1" presStyleIdx="9" presStyleCnt="10"/>
      <dgm:spPr/>
      <dgm:t>
        <a:bodyPr/>
        <a:lstStyle/>
        <a:p>
          <a:endParaRPr lang="ru-RU"/>
        </a:p>
      </dgm:t>
    </dgm:pt>
    <dgm:pt modelId="{019D27C0-BAB2-4AF7-96AB-7A5D73467892}" type="pres">
      <dgm:prSet presAssocID="{74215432-5710-4F7D-BC67-1BB1AE8E8C3D}" presName="child" presStyleLbl="alignAccFollowNode1" presStyleIdx="9" presStyleCnt="10" custScaleX="2834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A219BD-B596-4112-AE02-089836BF2E6D}" type="presOf" srcId="{FECC5A07-20EA-4EE5-8E05-BB78B754AD76}" destId="{96031D2F-2850-4F7F-A7BF-69B486ABAA60}" srcOrd="0" destOrd="0" presId="urn:microsoft.com/office/officeart/2005/8/layout/lProcess1"/>
    <dgm:cxn modelId="{F50C7AAB-F093-47EB-A48C-03E4D025203C}" srcId="{18B8D1A9-5634-41BB-8584-CAF4B12F96E2}" destId="{74215432-5710-4F7D-BC67-1BB1AE8E8C3D}" srcOrd="4" destOrd="0" parTransId="{DFBCCCC6-BC2E-4A3A-A0B1-3208F558FBCA}" sibTransId="{C371FF1E-62AF-437E-B91A-E36386D9081A}"/>
    <dgm:cxn modelId="{5B6F6EA4-2C77-4A31-92EC-93320EDE9F6A}" srcId="{A5EEDD43-EBEF-4D2A-B987-4B2781143FA2}" destId="{8E0E407D-A603-421B-B466-9E728A170DA8}" srcOrd="3" destOrd="0" parTransId="{ADECF327-6366-407B-A0DB-DD7E17076354}" sibTransId="{1D04C09D-085E-4552-B1B0-E082586F2E20}"/>
    <dgm:cxn modelId="{42F59313-9FFB-474C-81CF-0A22FC51E796}" type="presOf" srcId="{40503EEE-3CE3-44D9-BB06-EEC1EF3FE72E}" destId="{B3272091-F5A7-4241-8AF8-76DFE8CE203A}" srcOrd="0" destOrd="0" presId="urn:microsoft.com/office/officeart/2005/8/layout/lProcess1"/>
    <dgm:cxn modelId="{F309483A-0416-4EE5-9185-CE9F513A7253}" type="presOf" srcId="{5057F39C-96AB-4ADC-B106-DF282DA30CE0}" destId="{E03B6A72-E2C1-447D-9D30-2871210FBD74}" srcOrd="0" destOrd="0" presId="urn:microsoft.com/office/officeart/2005/8/layout/lProcess1"/>
    <dgm:cxn modelId="{4387AF8D-26BE-4567-9358-028F780E2953}" type="presOf" srcId="{74215432-5710-4F7D-BC67-1BB1AE8E8C3D}" destId="{019D27C0-BAB2-4AF7-96AB-7A5D73467892}" srcOrd="0" destOrd="0" presId="urn:microsoft.com/office/officeart/2005/8/layout/lProcess1"/>
    <dgm:cxn modelId="{396DA782-9115-4D13-821F-3B1A8EEAF7EA}" type="presOf" srcId="{B1D4041F-3511-4E7F-BCF7-8D85A3BF95AC}" destId="{5255A29F-479C-4430-85EC-8B17AEF6F3B7}" srcOrd="0" destOrd="0" presId="urn:microsoft.com/office/officeart/2005/8/layout/lProcess1"/>
    <dgm:cxn modelId="{FBB5EAE6-D73C-4E89-827B-2D0EB32375A7}" type="presOf" srcId="{18B8D1A9-5634-41BB-8584-CAF4B12F96E2}" destId="{93397DF6-39B9-45D7-803E-CB9990F5BFDA}" srcOrd="0" destOrd="0" presId="urn:microsoft.com/office/officeart/2005/8/layout/lProcess1"/>
    <dgm:cxn modelId="{32979195-7C80-4FCA-9C91-7458DB884506}" type="presOf" srcId="{245CFC52-0780-4D6B-9D20-98F470B5BC3A}" destId="{956CEE46-6851-4347-BB74-2BC148C0A384}" srcOrd="0" destOrd="0" presId="urn:microsoft.com/office/officeart/2005/8/layout/lProcess1"/>
    <dgm:cxn modelId="{7B66CE1B-0DF2-4775-AD0D-D028BBD7F9F4}" type="presOf" srcId="{8E0E407D-A603-421B-B466-9E728A170DA8}" destId="{F8EC79DD-C112-42AD-9678-EC1EF5200D60}" srcOrd="0" destOrd="0" presId="urn:microsoft.com/office/officeart/2005/8/layout/lProcess1"/>
    <dgm:cxn modelId="{2D077319-4837-4476-BEEA-5CA5A44D7C81}" type="presOf" srcId="{148C712E-092B-47E8-B0B2-74F9A82A4F0A}" destId="{A3207D08-268D-4B39-8AFC-6E476C2A8C30}" srcOrd="0" destOrd="0" presId="urn:microsoft.com/office/officeart/2005/8/layout/lProcess1"/>
    <dgm:cxn modelId="{59873F2C-4084-465C-8CD7-B9CF47523329}" type="presOf" srcId="{82C62445-6658-4F7F-90B6-3DB87271EEA1}" destId="{562F93E0-18D6-4EF9-AE22-F0A36649E390}" srcOrd="0" destOrd="0" presId="urn:microsoft.com/office/officeart/2005/8/layout/lProcess1"/>
    <dgm:cxn modelId="{BBB619EA-937E-46D2-B832-24F067627A4F}" type="presOf" srcId="{A35DD95F-371B-42D3-9284-249F6D32EAA8}" destId="{8630A802-26E9-44F8-8247-402A64F6158A}" srcOrd="0" destOrd="0" presId="urn:microsoft.com/office/officeart/2005/8/layout/lProcess1"/>
    <dgm:cxn modelId="{BBFF52FA-DF02-4438-90A6-0234DD1F1A8D}" type="presOf" srcId="{A5EEDD43-EBEF-4D2A-B987-4B2781143FA2}" destId="{C757197C-63D3-4312-962A-44D7F356495E}" srcOrd="0" destOrd="0" presId="urn:microsoft.com/office/officeart/2005/8/layout/lProcess1"/>
    <dgm:cxn modelId="{525B41CC-4F89-4C53-96B9-BF53C6C162F9}" srcId="{18B8D1A9-5634-41BB-8584-CAF4B12F96E2}" destId="{A4EC518E-A2AB-441B-8DFA-F4C4AFFDF9D8}" srcOrd="2" destOrd="0" parTransId="{A8F5E42F-DADB-496D-845C-98C8DA78CF0D}" sibTransId="{148C712E-092B-47E8-B0B2-74F9A82A4F0A}"/>
    <dgm:cxn modelId="{3F283446-69E2-43C2-BFD5-0A6551E79AAA}" srcId="{A5EEDD43-EBEF-4D2A-B987-4B2781143FA2}" destId="{5B7043CF-16AD-4E43-BE83-F95DEB7E470F}" srcOrd="1" destOrd="0" parTransId="{CC0358E2-1B67-491C-B666-7B7FB4CEB4BA}" sibTransId="{588BA12B-E6A0-41D6-BD21-5D95B4E234EE}"/>
    <dgm:cxn modelId="{E982E67B-DA31-4AB9-8BF1-CA0B0BEE9721}" type="presOf" srcId="{E3269E1D-38BC-406C-B19F-25FA2E0DD5EE}" destId="{54E89C03-F117-414B-9001-372EC5057B25}" srcOrd="0" destOrd="0" presId="urn:microsoft.com/office/officeart/2005/8/layout/lProcess1"/>
    <dgm:cxn modelId="{E748A4E4-B96C-4605-B6CE-FFFC10046649}" type="presOf" srcId="{588BA12B-E6A0-41D6-BD21-5D95B4E234EE}" destId="{2E32C323-D596-4B08-868D-54593CE19FE6}" srcOrd="0" destOrd="0" presId="urn:microsoft.com/office/officeart/2005/8/layout/lProcess1"/>
    <dgm:cxn modelId="{E32FA4CE-239C-4A60-A50F-8CC570DE8790}" srcId="{E3269E1D-38BC-406C-B19F-25FA2E0DD5EE}" destId="{18B8D1A9-5634-41BB-8584-CAF4B12F96E2}" srcOrd="1" destOrd="0" parTransId="{E61F279C-9ADF-4713-A226-A6769B24C576}" sibTransId="{67586EC9-1BC4-4D7B-A584-42BBBDAAA122}"/>
    <dgm:cxn modelId="{A49A5988-270E-4AF2-810E-50A40654C83A}" type="presOf" srcId="{8FB943D2-9CA3-4759-98BF-49CAFD68EB64}" destId="{BF7ECD00-FB5A-4643-A2CC-9BD26661CD68}" srcOrd="0" destOrd="0" presId="urn:microsoft.com/office/officeart/2005/8/layout/lProcess1"/>
    <dgm:cxn modelId="{8BA87E20-D744-4D9D-BF0D-0709D9159060}" srcId="{18B8D1A9-5634-41BB-8584-CAF4B12F96E2}" destId="{40503EEE-3CE3-44D9-BB06-EEC1EF3FE72E}" srcOrd="1" destOrd="0" parTransId="{618C74C4-634E-49EC-9766-298CA3D8A97C}" sibTransId="{245CFC52-0780-4D6B-9D20-98F470B5BC3A}"/>
    <dgm:cxn modelId="{A7804AB3-D55C-41CB-BFB6-151CFF4A10A1}" type="presOf" srcId="{1D04C09D-085E-4552-B1B0-E082586F2E20}" destId="{93CE6235-BD2C-4F6F-ABF7-9BCB3BE16EBF}" srcOrd="0" destOrd="0" presId="urn:microsoft.com/office/officeart/2005/8/layout/lProcess1"/>
    <dgm:cxn modelId="{E4F362F5-7B95-4746-976E-19B4C92E04F8}" srcId="{E3269E1D-38BC-406C-B19F-25FA2E0DD5EE}" destId="{A5EEDD43-EBEF-4D2A-B987-4B2781143FA2}" srcOrd="0" destOrd="0" parTransId="{F58F068F-D79A-471A-AD1F-6CA6DBD77011}" sibTransId="{A93026E0-3C02-4F33-A312-D4D140C12454}"/>
    <dgm:cxn modelId="{E9648A08-8139-4E39-B02E-D885CD1A310B}" type="presOf" srcId="{80FDA145-3C3D-4C33-BE7D-E1F981AC9EB4}" destId="{5F61991A-314E-4A1E-9405-13AFCC8D2258}" srcOrd="0" destOrd="0" presId="urn:microsoft.com/office/officeart/2005/8/layout/lProcess1"/>
    <dgm:cxn modelId="{579D964D-8065-4095-A635-FB93EEBA9C27}" type="presOf" srcId="{5B7043CF-16AD-4E43-BE83-F95DEB7E470F}" destId="{5BD35B3A-1EF8-4B8F-A3B3-2A77F092F31A}" srcOrd="0" destOrd="0" presId="urn:microsoft.com/office/officeart/2005/8/layout/lProcess1"/>
    <dgm:cxn modelId="{F49C0A44-B53B-4117-8CBE-6A12BDBA296D}" type="presOf" srcId="{457DD56C-ABE0-4AEE-9242-39D87299A7BA}" destId="{4E52738F-02C1-4F66-8924-40207B01E557}" srcOrd="0" destOrd="0" presId="urn:microsoft.com/office/officeart/2005/8/layout/lProcess1"/>
    <dgm:cxn modelId="{BB8B058E-C671-4FFD-8CDA-957E55AF0B58}" srcId="{18B8D1A9-5634-41BB-8584-CAF4B12F96E2}" destId="{80FDA145-3C3D-4C33-BE7D-E1F981AC9EB4}" srcOrd="3" destOrd="0" parTransId="{182B4CF6-52FA-4A80-802D-9F38B42B7E03}" sibTransId="{5331A90D-B8F2-43C2-A8EB-4E94DCD8C31C}"/>
    <dgm:cxn modelId="{646BD930-934F-4D93-B3FE-7B0156A28E6E}" srcId="{A5EEDD43-EBEF-4D2A-B987-4B2781143FA2}" destId="{8FB943D2-9CA3-4759-98BF-49CAFD68EB64}" srcOrd="0" destOrd="0" parTransId="{A35DD95F-371B-42D3-9284-249F6D32EAA8}" sibTransId="{4174A123-39B0-45A4-ABFB-7279451E1D48}"/>
    <dgm:cxn modelId="{73663287-EC49-4E67-A9EB-ACC8C9C02C3D}" type="presOf" srcId="{A4EC518E-A2AB-441B-8DFA-F4C4AFFDF9D8}" destId="{52721255-A4B2-4832-8CB7-1CE57059B1C2}" srcOrd="0" destOrd="0" presId="urn:microsoft.com/office/officeart/2005/8/layout/lProcess1"/>
    <dgm:cxn modelId="{559D7C61-3840-464D-B43C-C7F804490A6F}" srcId="{18B8D1A9-5634-41BB-8584-CAF4B12F96E2}" destId="{82C62445-6658-4F7F-90B6-3DB87271EEA1}" srcOrd="0" destOrd="0" parTransId="{457DD56C-ABE0-4AEE-9242-39D87299A7BA}" sibTransId="{B1D4041F-3511-4E7F-BCF7-8D85A3BF95AC}"/>
    <dgm:cxn modelId="{78F2509E-047E-4E12-94B8-0E54A743559E}" type="presOf" srcId="{4174A123-39B0-45A4-ABFB-7279451E1D48}" destId="{B6FD6F34-3D7B-4F9E-84A0-05CD30D816D7}" srcOrd="0" destOrd="0" presId="urn:microsoft.com/office/officeart/2005/8/layout/lProcess1"/>
    <dgm:cxn modelId="{357E8329-416D-4DF4-AF5E-9059B154AC5C}" type="presOf" srcId="{1DB72C3F-9E08-405D-983D-5DBC674128F4}" destId="{0B2CB541-9561-44FA-B367-BD4E2DD78C65}" srcOrd="0" destOrd="0" presId="urn:microsoft.com/office/officeart/2005/8/layout/lProcess1"/>
    <dgm:cxn modelId="{A9AC1039-07A1-401E-8E49-C72107190C63}" type="presOf" srcId="{5331A90D-B8F2-43C2-A8EB-4E94DCD8C31C}" destId="{2F8C339D-7D81-4566-BB6E-10E97EED45BF}" srcOrd="0" destOrd="0" presId="urn:microsoft.com/office/officeart/2005/8/layout/lProcess1"/>
    <dgm:cxn modelId="{A1C6F236-1C9C-45C6-BC87-8DBE7AD0C8A3}" srcId="{A5EEDD43-EBEF-4D2A-B987-4B2781143FA2}" destId="{FECC5A07-20EA-4EE5-8E05-BB78B754AD76}" srcOrd="4" destOrd="0" parTransId="{3B5E6559-D5FA-48DC-8B13-4A0E3F6FB088}" sibTransId="{3D0D52B1-342B-4779-9075-7F7919EE044B}"/>
    <dgm:cxn modelId="{255F3696-7007-4AD3-AB5B-C0210B5872CE}" srcId="{A5EEDD43-EBEF-4D2A-B987-4B2781143FA2}" destId="{5057F39C-96AB-4ADC-B106-DF282DA30CE0}" srcOrd="2" destOrd="0" parTransId="{9BC9D7B9-13A3-4105-86A5-F40147C43FF8}" sibTransId="{1DB72C3F-9E08-405D-983D-5DBC674128F4}"/>
    <dgm:cxn modelId="{02F57622-1A8B-43B8-88E8-18160A8EF698}" type="presParOf" srcId="{54E89C03-F117-414B-9001-372EC5057B25}" destId="{7A074E59-EE48-483F-89DA-2F08573593EC}" srcOrd="0" destOrd="0" presId="urn:microsoft.com/office/officeart/2005/8/layout/lProcess1"/>
    <dgm:cxn modelId="{4D0A1646-5853-4DD1-9E2C-2039A16B847F}" type="presParOf" srcId="{7A074E59-EE48-483F-89DA-2F08573593EC}" destId="{C757197C-63D3-4312-962A-44D7F356495E}" srcOrd="0" destOrd="0" presId="urn:microsoft.com/office/officeart/2005/8/layout/lProcess1"/>
    <dgm:cxn modelId="{FA340445-B4AE-4028-8124-AFC87CEF781B}" type="presParOf" srcId="{7A074E59-EE48-483F-89DA-2F08573593EC}" destId="{8630A802-26E9-44F8-8247-402A64F6158A}" srcOrd="1" destOrd="0" presId="urn:microsoft.com/office/officeart/2005/8/layout/lProcess1"/>
    <dgm:cxn modelId="{FBACEA8C-5F20-4C30-A60C-F00C127A8BB8}" type="presParOf" srcId="{7A074E59-EE48-483F-89DA-2F08573593EC}" destId="{BF7ECD00-FB5A-4643-A2CC-9BD26661CD68}" srcOrd="2" destOrd="0" presId="urn:microsoft.com/office/officeart/2005/8/layout/lProcess1"/>
    <dgm:cxn modelId="{DBB76619-3F0B-4597-BD5E-E0464B5FCD44}" type="presParOf" srcId="{7A074E59-EE48-483F-89DA-2F08573593EC}" destId="{B6FD6F34-3D7B-4F9E-84A0-05CD30D816D7}" srcOrd="3" destOrd="0" presId="urn:microsoft.com/office/officeart/2005/8/layout/lProcess1"/>
    <dgm:cxn modelId="{59BBD8D5-860A-4E6F-8885-AD17FAB43F13}" type="presParOf" srcId="{7A074E59-EE48-483F-89DA-2F08573593EC}" destId="{5BD35B3A-1EF8-4B8F-A3B3-2A77F092F31A}" srcOrd="4" destOrd="0" presId="urn:microsoft.com/office/officeart/2005/8/layout/lProcess1"/>
    <dgm:cxn modelId="{29C202B8-4F8C-43D6-90F6-2DD15F40EDC6}" type="presParOf" srcId="{7A074E59-EE48-483F-89DA-2F08573593EC}" destId="{2E32C323-D596-4B08-868D-54593CE19FE6}" srcOrd="5" destOrd="0" presId="urn:microsoft.com/office/officeart/2005/8/layout/lProcess1"/>
    <dgm:cxn modelId="{F82C79C0-38E6-4B3A-B882-6E36F5B37D41}" type="presParOf" srcId="{7A074E59-EE48-483F-89DA-2F08573593EC}" destId="{E03B6A72-E2C1-447D-9D30-2871210FBD74}" srcOrd="6" destOrd="0" presId="urn:microsoft.com/office/officeart/2005/8/layout/lProcess1"/>
    <dgm:cxn modelId="{98556E53-9BEE-4883-B49F-6D4B63F6C813}" type="presParOf" srcId="{7A074E59-EE48-483F-89DA-2F08573593EC}" destId="{0B2CB541-9561-44FA-B367-BD4E2DD78C65}" srcOrd="7" destOrd="0" presId="urn:microsoft.com/office/officeart/2005/8/layout/lProcess1"/>
    <dgm:cxn modelId="{D3A69298-8C21-4B6F-BA37-4D9B9D6A285B}" type="presParOf" srcId="{7A074E59-EE48-483F-89DA-2F08573593EC}" destId="{F8EC79DD-C112-42AD-9678-EC1EF5200D60}" srcOrd="8" destOrd="0" presId="urn:microsoft.com/office/officeart/2005/8/layout/lProcess1"/>
    <dgm:cxn modelId="{7864D510-665A-4DA2-984E-F883910A141B}" type="presParOf" srcId="{7A074E59-EE48-483F-89DA-2F08573593EC}" destId="{93CE6235-BD2C-4F6F-ABF7-9BCB3BE16EBF}" srcOrd="9" destOrd="0" presId="urn:microsoft.com/office/officeart/2005/8/layout/lProcess1"/>
    <dgm:cxn modelId="{28872D9F-A0A1-4C45-AB32-B84C0E1FF6E4}" type="presParOf" srcId="{7A074E59-EE48-483F-89DA-2F08573593EC}" destId="{96031D2F-2850-4F7F-A7BF-69B486ABAA60}" srcOrd="10" destOrd="0" presId="urn:microsoft.com/office/officeart/2005/8/layout/lProcess1"/>
    <dgm:cxn modelId="{8452434B-2995-4330-8095-5366A1CC6ED6}" type="presParOf" srcId="{54E89C03-F117-414B-9001-372EC5057B25}" destId="{DAE32DCD-29A2-4B72-99DD-774298319A1A}" srcOrd="1" destOrd="0" presId="urn:microsoft.com/office/officeart/2005/8/layout/lProcess1"/>
    <dgm:cxn modelId="{C143A487-7FC5-4192-AFED-2528BCABB392}" type="presParOf" srcId="{54E89C03-F117-414B-9001-372EC5057B25}" destId="{B0ED5655-0201-449F-8BD9-4FBDA420F856}" srcOrd="2" destOrd="0" presId="urn:microsoft.com/office/officeart/2005/8/layout/lProcess1"/>
    <dgm:cxn modelId="{85834ED3-A897-45B4-AB1A-3EA88EDFB8FD}" type="presParOf" srcId="{B0ED5655-0201-449F-8BD9-4FBDA420F856}" destId="{93397DF6-39B9-45D7-803E-CB9990F5BFDA}" srcOrd="0" destOrd="0" presId="urn:microsoft.com/office/officeart/2005/8/layout/lProcess1"/>
    <dgm:cxn modelId="{D5B50E98-016D-454B-B762-4294178D4E45}" type="presParOf" srcId="{B0ED5655-0201-449F-8BD9-4FBDA420F856}" destId="{4E52738F-02C1-4F66-8924-40207B01E557}" srcOrd="1" destOrd="0" presId="urn:microsoft.com/office/officeart/2005/8/layout/lProcess1"/>
    <dgm:cxn modelId="{B21587A0-0B38-4ADB-99AA-B8BA21A51D3A}" type="presParOf" srcId="{B0ED5655-0201-449F-8BD9-4FBDA420F856}" destId="{562F93E0-18D6-4EF9-AE22-F0A36649E390}" srcOrd="2" destOrd="0" presId="urn:microsoft.com/office/officeart/2005/8/layout/lProcess1"/>
    <dgm:cxn modelId="{CBD8CCF3-1CCA-483F-9005-548BEED102A3}" type="presParOf" srcId="{B0ED5655-0201-449F-8BD9-4FBDA420F856}" destId="{5255A29F-479C-4430-85EC-8B17AEF6F3B7}" srcOrd="3" destOrd="0" presId="urn:microsoft.com/office/officeart/2005/8/layout/lProcess1"/>
    <dgm:cxn modelId="{1CF553DC-5A7B-4655-A3EF-DEC0BF67ED56}" type="presParOf" srcId="{B0ED5655-0201-449F-8BD9-4FBDA420F856}" destId="{B3272091-F5A7-4241-8AF8-76DFE8CE203A}" srcOrd="4" destOrd="0" presId="urn:microsoft.com/office/officeart/2005/8/layout/lProcess1"/>
    <dgm:cxn modelId="{5DF9F1CB-48C4-4D62-A6E8-3BB13A6E4304}" type="presParOf" srcId="{B0ED5655-0201-449F-8BD9-4FBDA420F856}" destId="{956CEE46-6851-4347-BB74-2BC148C0A384}" srcOrd="5" destOrd="0" presId="urn:microsoft.com/office/officeart/2005/8/layout/lProcess1"/>
    <dgm:cxn modelId="{11C4C588-8AAF-422F-84A3-3FE89D5000D4}" type="presParOf" srcId="{B0ED5655-0201-449F-8BD9-4FBDA420F856}" destId="{52721255-A4B2-4832-8CB7-1CE57059B1C2}" srcOrd="6" destOrd="0" presId="urn:microsoft.com/office/officeart/2005/8/layout/lProcess1"/>
    <dgm:cxn modelId="{462273E7-C81C-4B34-B783-C9A8164FE0E8}" type="presParOf" srcId="{B0ED5655-0201-449F-8BD9-4FBDA420F856}" destId="{A3207D08-268D-4B39-8AFC-6E476C2A8C30}" srcOrd="7" destOrd="0" presId="urn:microsoft.com/office/officeart/2005/8/layout/lProcess1"/>
    <dgm:cxn modelId="{371FEE74-48D5-4330-B9B0-CD71E2840393}" type="presParOf" srcId="{B0ED5655-0201-449F-8BD9-4FBDA420F856}" destId="{5F61991A-314E-4A1E-9405-13AFCC8D2258}" srcOrd="8" destOrd="0" presId="urn:microsoft.com/office/officeart/2005/8/layout/lProcess1"/>
    <dgm:cxn modelId="{03225207-8E48-45C1-A8F4-DDC0E1479DB8}" type="presParOf" srcId="{B0ED5655-0201-449F-8BD9-4FBDA420F856}" destId="{2F8C339D-7D81-4566-BB6E-10E97EED45BF}" srcOrd="9" destOrd="0" presId="urn:microsoft.com/office/officeart/2005/8/layout/lProcess1"/>
    <dgm:cxn modelId="{DA68B658-406C-4EF4-8176-2F5458E79133}" type="presParOf" srcId="{B0ED5655-0201-449F-8BD9-4FBDA420F856}" destId="{019D27C0-BAB2-4AF7-96AB-7A5D73467892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BF350F-D731-4F41-A922-0284E6B1186C}" type="doc">
      <dgm:prSet loTypeId="urn:microsoft.com/office/officeart/2005/8/layout/hList6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252C1B0-3F2B-40BA-BF54-04391D299DC1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Вопросы</a:t>
          </a:r>
        </a:p>
        <a:p>
          <a:pPr algn="l"/>
          <a:r>
            <a:rPr lang="ru-RU" sz="1400" b="0" dirty="0" smtClean="0"/>
            <a:t>1. Проблема которая тревожит моих избирателей/жителей района/города? </a:t>
          </a:r>
        </a:p>
        <a:p>
          <a:pPr algn="l"/>
          <a:endParaRPr lang="ru-RU" sz="1400" b="0" dirty="0" smtClean="0"/>
        </a:p>
        <a:p>
          <a:pPr algn="l"/>
          <a:r>
            <a:rPr lang="ru-RU" sz="1400" b="0" dirty="0" smtClean="0"/>
            <a:t>2. Как я уже смог решить эту проблему?</a:t>
          </a:r>
        </a:p>
        <a:p>
          <a:pPr algn="l"/>
          <a:endParaRPr lang="ru-RU" sz="1400" b="0" dirty="0" smtClean="0"/>
        </a:p>
        <a:p>
          <a:pPr algn="l"/>
          <a:r>
            <a:rPr lang="ru-RU" sz="1400" b="0" dirty="0" smtClean="0"/>
            <a:t>3. Как мне </a:t>
          </a:r>
          <a:r>
            <a:rPr lang="ru-RU" sz="1400" dirty="0" smtClean="0"/>
            <a:t>удалось это сделать</a:t>
          </a:r>
          <a:endParaRPr lang="ru-RU" sz="1400" b="1" dirty="0"/>
        </a:p>
      </dgm:t>
    </dgm:pt>
    <dgm:pt modelId="{DB9595C2-2E76-4132-AC09-E7BAF1EC41E8}" type="parTrans" cxnId="{8600F77A-E39E-4620-B890-5F9BDA5282B6}">
      <dgm:prSet/>
      <dgm:spPr/>
      <dgm:t>
        <a:bodyPr/>
        <a:lstStyle/>
        <a:p>
          <a:endParaRPr lang="ru-RU" sz="1400"/>
        </a:p>
      </dgm:t>
    </dgm:pt>
    <dgm:pt modelId="{31856596-7698-4EE1-9042-80A4702E6012}" type="sibTrans" cxnId="{8600F77A-E39E-4620-B890-5F9BDA5282B6}">
      <dgm:prSet/>
      <dgm:spPr/>
      <dgm:t>
        <a:bodyPr/>
        <a:lstStyle/>
        <a:p>
          <a:endParaRPr lang="ru-RU" sz="1400"/>
        </a:p>
      </dgm:t>
    </dgm:pt>
    <dgm:pt modelId="{F1E886A7-8924-4318-B310-AF03F9072B59}">
      <dgm:prSet phldrT="[Текст]" custT="1"/>
      <dgm:spPr/>
      <dgm:t>
        <a:bodyPr/>
        <a:lstStyle/>
        <a:p>
          <a:r>
            <a:rPr lang="ru-RU" sz="1400" b="1" dirty="0" smtClean="0"/>
            <a:t>Личный контент</a:t>
          </a:r>
        </a:p>
        <a:p>
          <a:r>
            <a:rPr lang="ru-RU" sz="1400" b="0" i="0" u="none" dirty="0" smtClean="0"/>
            <a:t>В нашем парке N отсутствовали лавочки.</a:t>
          </a:r>
        </a:p>
        <a:p>
          <a:r>
            <a:rPr lang="ru-RU" sz="1400" b="0" i="0" u="none" dirty="0" smtClean="0"/>
            <a:t>Клуб предпринимателей обратился к нам с предложением установки лавочек за их счет, но с возможностью размещения на них рекламы </a:t>
          </a:r>
        </a:p>
        <a:p>
          <a:r>
            <a:rPr lang="ru-RU" sz="1400" b="0" i="0" u="none" dirty="0" smtClean="0"/>
            <a:t>Я рад, что у нас районе N такие ответственные бизнесмены (фото лавочки с рекламой)</a:t>
          </a:r>
          <a:endParaRPr lang="ru-RU" sz="1400" b="1" dirty="0"/>
        </a:p>
      </dgm:t>
    </dgm:pt>
    <dgm:pt modelId="{CA71ED19-A70C-4768-9DF7-B8699A698D59}" type="parTrans" cxnId="{68109514-7D05-469B-AF62-03F435195937}">
      <dgm:prSet/>
      <dgm:spPr/>
      <dgm:t>
        <a:bodyPr/>
        <a:lstStyle/>
        <a:p>
          <a:endParaRPr lang="ru-RU" sz="1400"/>
        </a:p>
      </dgm:t>
    </dgm:pt>
    <dgm:pt modelId="{E8FF62CD-DF70-4AE1-966C-26EE839B1DB9}" type="sibTrans" cxnId="{68109514-7D05-469B-AF62-03F435195937}">
      <dgm:prSet/>
      <dgm:spPr/>
      <dgm:t>
        <a:bodyPr/>
        <a:lstStyle/>
        <a:p>
          <a:endParaRPr lang="ru-RU" sz="1400"/>
        </a:p>
      </dgm:t>
    </dgm:pt>
    <dgm:pt modelId="{2B454FA8-1053-4152-A2CE-4B8549EE8B9A}">
      <dgm:prSet phldrT="[Текст]" custT="1"/>
      <dgm:spPr/>
      <dgm:t>
        <a:bodyPr/>
        <a:lstStyle/>
        <a:p>
          <a:r>
            <a:rPr lang="ru-RU" sz="1400" b="1" dirty="0" smtClean="0"/>
            <a:t>Рабочий контент </a:t>
          </a:r>
        </a:p>
        <a:p>
          <a:r>
            <a:rPr lang="ru-RU" sz="1400" b="0" i="0" u="none" dirty="0" smtClean="0"/>
            <a:t>В селе N не было детского сада. Родителям малышей приходилось возить их в другое село</a:t>
          </a:r>
        </a:p>
        <a:p>
          <a:r>
            <a:rPr lang="ru-RU" sz="1400" b="0" i="0" u="none" dirty="0" smtClean="0"/>
            <a:t>Сейчас ведется строительство. Сдача 2023 году</a:t>
          </a:r>
        </a:p>
        <a:p>
          <a:r>
            <a:rPr lang="ru-RU" sz="1400" b="0" i="0" u="none" dirty="0" smtClean="0"/>
            <a:t>Городская администрация смогла привлечь инвестиции от предприятия X и войти в федеральную программу </a:t>
          </a:r>
          <a:endParaRPr lang="ru-RU" sz="1400" b="1" dirty="0"/>
        </a:p>
      </dgm:t>
    </dgm:pt>
    <dgm:pt modelId="{992BC0BC-4A5F-481E-B166-CE85CF8E804B}" type="parTrans" cxnId="{F3145D2F-104A-47C8-8E1A-18AD435D75B5}">
      <dgm:prSet/>
      <dgm:spPr/>
      <dgm:t>
        <a:bodyPr/>
        <a:lstStyle/>
        <a:p>
          <a:endParaRPr lang="ru-RU" sz="1400"/>
        </a:p>
      </dgm:t>
    </dgm:pt>
    <dgm:pt modelId="{990EB91B-5C2A-42DB-9BF2-C7CF10D742B2}" type="sibTrans" cxnId="{F3145D2F-104A-47C8-8E1A-18AD435D75B5}">
      <dgm:prSet/>
      <dgm:spPr/>
      <dgm:t>
        <a:bodyPr/>
        <a:lstStyle/>
        <a:p>
          <a:endParaRPr lang="ru-RU" sz="1400"/>
        </a:p>
      </dgm:t>
    </dgm:pt>
    <dgm:pt modelId="{9875CFEB-DAA7-496C-9A9B-851DAC54FDA2}" type="pres">
      <dgm:prSet presAssocID="{89BF350F-D731-4F41-A922-0284E6B118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5C2565-CCC7-44E7-8AFB-3A44566CB574}" type="pres">
      <dgm:prSet presAssocID="{B252C1B0-3F2B-40BA-BF54-04391D299DC1}" presName="node" presStyleLbl="node1" presStyleIdx="0" presStyleCnt="3" custLinFactNeighborY="227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0F340CB-A2E7-4E53-AE8E-73ACD86E6FE8}" type="pres">
      <dgm:prSet presAssocID="{31856596-7698-4EE1-9042-80A4702E6012}" presName="sibTrans" presStyleCnt="0"/>
      <dgm:spPr/>
      <dgm:t>
        <a:bodyPr/>
        <a:lstStyle/>
        <a:p>
          <a:endParaRPr lang="ru-RU"/>
        </a:p>
      </dgm:t>
    </dgm:pt>
    <dgm:pt modelId="{61D35510-F148-4EC7-9E5E-DAB5E821373B}" type="pres">
      <dgm:prSet presAssocID="{F1E886A7-8924-4318-B310-AF03F9072B59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9628E76-9F89-4D58-A4B7-9ACF72907181}" type="pres">
      <dgm:prSet presAssocID="{E8FF62CD-DF70-4AE1-966C-26EE839B1DB9}" presName="sibTrans" presStyleCnt="0"/>
      <dgm:spPr/>
      <dgm:t>
        <a:bodyPr/>
        <a:lstStyle/>
        <a:p>
          <a:endParaRPr lang="ru-RU"/>
        </a:p>
      </dgm:t>
    </dgm:pt>
    <dgm:pt modelId="{DAB2534D-F268-410A-8563-2441E3AFC03A}" type="pres">
      <dgm:prSet presAssocID="{2B454FA8-1053-4152-A2CE-4B8549EE8B9A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600F77A-E39E-4620-B890-5F9BDA5282B6}" srcId="{89BF350F-D731-4F41-A922-0284E6B1186C}" destId="{B252C1B0-3F2B-40BA-BF54-04391D299DC1}" srcOrd="0" destOrd="0" parTransId="{DB9595C2-2E76-4132-AC09-E7BAF1EC41E8}" sibTransId="{31856596-7698-4EE1-9042-80A4702E6012}"/>
    <dgm:cxn modelId="{186096FA-3720-4EFE-B61F-C696DDCF2D41}" type="presOf" srcId="{89BF350F-D731-4F41-A922-0284E6B1186C}" destId="{9875CFEB-DAA7-496C-9A9B-851DAC54FDA2}" srcOrd="0" destOrd="0" presId="urn:microsoft.com/office/officeart/2005/8/layout/hList6"/>
    <dgm:cxn modelId="{F3145D2F-104A-47C8-8E1A-18AD435D75B5}" srcId="{89BF350F-D731-4F41-A922-0284E6B1186C}" destId="{2B454FA8-1053-4152-A2CE-4B8549EE8B9A}" srcOrd="2" destOrd="0" parTransId="{992BC0BC-4A5F-481E-B166-CE85CF8E804B}" sibTransId="{990EB91B-5C2A-42DB-9BF2-C7CF10D742B2}"/>
    <dgm:cxn modelId="{8D134CC8-772C-479A-AD24-1C0516C7901F}" type="presOf" srcId="{2B454FA8-1053-4152-A2CE-4B8549EE8B9A}" destId="{DAB2534D-F268-410A-8563-2441E3AFC03A}" srcOrd="0" destOrd="0" presId="urn:microsoft.com/office/officeart/2005/8/layout/hList6"/>
    <dgm:cxn modelId="{5FA1F6F7-CAE0-4CFE-B16D-358253514DA4}" type="presOf" srcId="{B252C1B0-3F2B-40BA-BF54-04391D299DC1}" destId="{1F5C2565-CCC7-44E7-8AFB-3A44566CB574}" srcOrd="0" destOrd="0" presId="urn:microsoft.com/office/officeart/2005/8/layout/hList6"/>
    <dgm:cxn modelId="{68109514-7D05-469B-AF62-03F435195937}" srcId="{89BF350F-D731-4F41-A922-0284E6B1186C}" destId="{F1E886A7-8924-4318-B310-AF03F9072B59}" srcOrd="1" destOrd="0" parTransId="{CA71ED19-A70C-4768-9DF7-B8699A698D59}" sibTransId="{E8FF62CD-DF70-4AE1-966C-26EE839B1DB9}"/>
    <dgm:cxn modelId="{7A28003E-0183-40D8-8213-C68B12850337}" type="presOf" srcId="{F1E886A7-8924-4318-B310-AF03F9072B59}" destId="{61D35510-F148-4EC7-9E5E-DAB5E821373B}" srcOrd="0" destOrd="0" presId="urn:microsoft.com/office/officeart/2005/8/layout/hList6"/>
    <dgm:cxn modelId="{64821A1D-AF25-4A33-A1B9-120567409F76}" type="presParOf" srcId="{9875CFEB-DAA7-496C-9A9B-851DAC54FDA2}" destId="{1F5C2565-CCC7-44E7-8AFB-3A44566CB574}" srcOrd="0" destOrd="0" presId="urn:microsoft.com/office/officeart/2005/8/layout/hList6"/>
    <dgm:cxn modelId="{68BAFA94-4D93-4401-B284-FADF71E3DF1A}" type="presParOf" srcId="{9875CFEB-DAA7-496C-9A9B-851DAC54FDA2}" destId="{D0F340CB-A2E7-4E53-AE8E-73ACD86E6FE8}" srcOrd="1" destOrd="0" presId="urn:microsoft.com/office/officeart/2005/8/layout/hList6"/>
    <dgm:cxn modelId="{30CB8011-3E62-474C-B14F-18822F9E12F1}" type="presParOf" srcId="{9875CFEB-DAA7-496C-9A9B-851DAC54FDA2}" destId="{61D35510-F148-4EC7-9E5E-DAB5E821373B}" srcOrd="2" destOrd="0" presId="urn:microsoft.com/office/officeart/2005/8/layout/hList6"/>
    <dgm:cxn modelId="{41BBAFE0-7C2C-439C-ADDB-5714A9C19039}" type="presParOf" srcId="{9875CFEB-DAA7-496C-9A9B-851DAC54FDA2}" destId="{09628E76-9F89-4D58-A4B7-9ACF72907181}" srcOrd="3" destOrd="0" presId="urn:microsoft.com/office/officeart/2005/8/layout/hList6"/>
    <dgm:cxn modelId="{51E1F0AC-7C96-4A10-A18E-043E03D0ED27}" type="presParOf" srcId="{9875CFEB-DAA7-496C-9A9B-851DAC54FDA2}" destId="{DAB2534D-F268-410A-8563-2441E3AFC03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1D5FD-BEFB-41D3-86E0-209C78E1FD1B}">
      <dsp:nvSpPr>
        <dsp:cNvPr id="0" name=""/>
        <dsp:cNvSpPr/>
      </dsp:nvSpPr>
      <dsp:spPr>
        <a:xfrm>
          <a:off x="1138985" y="0"/>
          <a:ext cx="4183710" cy="4183710"/>
        </a:xfrm>
        <a:prstGeom prst="diamond">
          <a:avLst/>
        </a:prstGeom>
        <a:solidFill>
          <a:schemeClr val="accent1">
            <a:lumMod val="75000"/>
            <a:alpha val="19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B7380-0168-4D40-BFDE-4FCF39783231}">
      <dsp:nvSpPr>
        <dsp:cNvPr id="0" name=""/>
        <dsp:cNvSpPr/>
      </dsp:nvSpPr>
      <dsp:spPr>
        <a:xfrm>
          <a:off x="1536438" y="397452"/>
          <a:ext cx="1631646" cy="16316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Личность</a:t>
          </a:r>
          <a:endParaRPr lang="ru-RU" sz="1600" kern="1200" dirty="0"/>
        </a:p>
      </dsp:txBody>
      <dsp:txXfrm>
        <a:off x="1616088" y="477102"/>
        <a:ext cx="1472346" cy="1472346"/>
      </dsp:txXfrm>
    </dsp:sp>
    <dsp:sp modelId="{38C38066-099F-40D1-8529-67137D404441}">
      <dsp:nvSpPr>
        <dsp:cNvPr id="0" name=""/>
        <dsp:cNvSpPr/>
      </dsp:nvSpPr>
      <dsp:spPr>
        <a:xfrm>
          <a:off x="3293596" y="397452"/>
          <a:ext cx="1631646" cy="16316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Экспертность</a:t>
          </a:r>
          <a:endParaRPr lang="ru-RU" sz="1600" kern="1200" dirty="0"/>
        </a:p>
      </dsp:txBody>
      <dsp:txXfrm>
        <a:off x="3373246" y="477102"/>
        <a:ext cx="1472346" cy="1472346"/>
      </dsp:txXfrm>
    </dsp:sp>
    <dsp:sp modelId="{C19B653C-859E-4DDC-811E-D477ECECF6CC}">
      <dsp:nvSpPr>
        <dsp:cNvPr id="0" name=""/>
        <dsp:cNvSpPr/>
      </dsp:nvSpPr>
      <dsp:spPr>
        <a:xfrm>
          <a:off x="1536438" y="2154610"/>
          <a:ext cx="1631646" cy="16316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Продукт</a:t>
          </a:r>
          <a:endParaRPr lang="ru-RU" sz="1600" kern="1200" dirty="0"/>
        </a:p>
      </dsp:txBody>
      <dsp:txXfrm>
        <a:off x="1616088" y="2234260"/>
        <a:ext cx="1472346" cy="1472346"/>
      </dsp:txXfrm>
    </dsp:sp>
    <dsp:sp modelId="{1911EF24-0FCD-428C-9C4B-137F7ECD9FF7}">
      <dsp:nvSpPr>
        <dsp:cNvPr id="0" name=""/>
        <dsp:cNvSpPr/>
      </dsp:nvSpPr>
      <dsp:spPr>
        <a:xfrm>
          <a:off x="3293596" y="2154610"/>
          <a:ext cx="1631646" cy="16316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Транслируемая миссия</a:t>
          </a:r>
          <a:endParaRPr lang="ru-RU" sz="1600" kern="1200" dirty="0"/>
        </a:p>
      </dsp:txBody>
      <dsp:txXfrm>
        <a:off x="3373246" y="2234260"/>
        <a:ext cx="1472346" cy="1472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AC5C2-AA6E-457D-811F-C400FDBC59EE}">
      <dsp:nvSpPr>
        <dsp:cNvPr id="0" name=""/>
        <dsp:cNvSpPr/>
      </dsp:nvSpPr>
      <dsp:spPr>
        <a:xfrm>
          <a:off x="301926" y="1565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1. Что произошло?</a:t>
          </a:r>
          <a:endParaRPr lang="ru-RU" sz="1400" b="1" kern="1200" dirty="0">
            <a:latin typeface="+mn-lt"/>
          </a:endParaRPr>
        </a:p>
      </dsp:txBody>
      <dsp:txXfrm>
        <a:off x="336327" y="35966"/>
        <a:ext cx="3495176" cy="635910"/>
      </dsp:txXfrm>
    </dsp:sp>
    <dsp:sp modelId="{B02222DD-0189-42C1-9BC1-AEC0BF23F3D3}">
      <dsp:nvSpPr>
        <dsp:cNvPr id="0" name=""/>
        <dsp:cNvSpPr/>
      </dsp:nvSpPr>
      <dsp:spPr>
        <a:xfrm>
          <a:off x="3938800" y="21338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Сегодня я вышел на пробежку в парке нашего города (парк N)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973150" y="55688"/>
        <a:ext cx="7803067" cy="634954"/>
      </dsp:txXfrm>
    </dsp:sp>
    <dsp:sp modelId="{A7C7C30E-7584-42A3-B437-BC07542D3117}">
      <dsp:nvSpPr>
        <dsp:cNvPr id="0" name=""/>
        <dsp:cNvSpPr/>
      </dsp:nvSpPr>
      <dsp:spPr>
        <a:xfrm>
          <a:off x="301926" y="804937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2. Как это произошло?</a:t>
          </a:r>
          <a:endParaRPr lang="ru-RU" sz="1400" b="1" kern="1200" dirty="0">
            <a:latin typeface="+mn-lt"/>
          </a:endParaRPr>
        </a:p>
      </dsp:txBody>
      <dsp:txXfrm>
        <a:off x="336327" y="839338"/>
        <a:ext cx="3495176" cy="635910"/>
      </dsp:txXfrm>
    </dsp:sp>
    <dsp:sp modelId="{6A7869BB-0F22-469D-9243-5C712BCFC104}">
      <dsp:nvSpPr>
        <dsp:cNvPr id="0" name=""/>
        <dsp:cNvSpPr/>
      </dsp:nvSpPr>
      <dsp:spPr>
        <a:xfrm>
          <a:off x="3938800" y="824710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Из-за плотного рабочего графика иногда не хватает времени на спорт. Я всегда стараюсь использовать возможность для занятий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973150" y="859060"/>
        <a:ext cx="7803067" cy="634954"/>
      </dsp:txXfrm>
    </dsp:sp>
    <dsp:sp modelId="{95838A6B-581B-4B00-A086-8E6EFE8B1A27}">
      <dsp:nvSpPr>
        <dsp:cNvPr id="0" name=""/>
        <dsp:cNvSpPr/>
      </dsp:nvSpPr>
      <dsp:spPr>
        <a:xfrm>
          <a:off x="301926" y="1608310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3. Про какой причине?</a:t>
          </a:r>
          <a:endParaRPr lang="ru-RU" sz="1400" b="1" kern="1200" dirty="0">
            <a:latin typeface="+mn-lt"/>
          </a:endParaRPr>
        </a:p>
      </dsp:txBody>
      <dsp:txXfrm>
        <a:off x="336327" y="1642711"/>
        <a:ext cx="3495176" cy="635910"/>
      </dsp:txXfrm>
    </dsp:sp>
    <dsp:sp modelId="{824324FC-5311-4A21-8A83-BD0369A16875}">
      <dsp:nvSpPr>
        <dsp:cNvPr id="0" name=""/>
        <dsp:cNvSpPr/>
      </dsp:nvSpPr>
      <dsp:spPr>
        <a:xfrm>
          <a:off x="3938800" y="1628083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В школе я играл в футбол, в институте возглавлял волейбольную сборную. Спорт был всегда в моей жизни, и сейчас на своем личном примере я готов показывать  важность спортивного образа жизни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973150" y="1662433"/>
        <a:ext cx="7803067" cy="634954"/>
      </dsp:txXfrm>
    </dsp:sp>
    <dsp:sp modelId="{662FD253-6BCC-4FF6-9601-F9269F81125F}">
      <dsp:nvSpPr>
        <dsp:cNvPr id="0" name=""/>
        <dsp:cNvSpPr/>
      </dsp:nvSpPr>
      <dsp:spPr>
        <a:xfrm>
          <a:off x="301926" y="2411682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4. К чему это привело?</a:t>
          </a:r>
          <a:endParaRPr lang="ru-RU" sz="1400" b="1" kern="1200" dirty="0">
            <a:latin typeface="+mn-lt"/>
          </a:endParaRPr>
        </a:p>
      </dsp:txBody>
      <dsp:txXfrm>
        <a:off x="336327" y="2446083"/>
        <a:ext cx="3495176" cy="635910"/>
      </dsp:txXfrm>
    </dsp:sp>
    <dsp:sp modelId="{98108CAA-14E1-4B04-AA73-E6D1A1E4D529}">
      <dsp:nvSpPr>
        <dsp:cNvPr id="0" name=""/>
        <dsp:cNvSpPr/>
      </dsp:nvSpPr>
      <dsp:spPr>
        <a:xfrm>
          <a:off x="3938800" y="2431455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На пробежке мне удалось познакомится с Ивановым Иваном, бывшим учителем физической культуры нашей МБОУ СОШ №1. В свои 75 Иван Иванович выглядит отлично (предполагается, что будет фото или видео с Ивановым Иваном</a:t>
          </a:r>
          <a:endParaRPr lang="ru-RU" sz="1400" kern="1200">
            <a:latin typeface="+mn-lt"/>
          </a:endParaRPr>
        </a:p>
      </dsp:txBody>
      <dsp:txXfrm>
        <a:off x="3973150" y="2465805"/>
        <a:ext cx="7803067" cy="634954"/>
      </dsp:txXfrm>
    </dsp:sp>
    <dsp:sp modelId="{938DDE79-783E-46A5-878B-9A75625C8FF4}">
      <dsp:nvSpPr>
        <dsp:cNvPr id="0" name=""/>
        <dsp:cNvSpPr/>
      </dsp:nvSpPr>
      <dsp:spPr>
        <a:xfrm>
          <a:off x="301926" y="3215055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5. О чем вы хотите сказать (суть)</a:t>
          </a:r>
          <a:endParaRPr lang="ru-RU" sz="1400" b="1" kern="1200" dirty="0">
            <a:latin typeface="+mn-lt"/>
          </a:endParaRPr>
        </a:p>
      </dsp:txBody>
      <dsp:txXfrm>
        <a:off x="336327" y="3249456"/>
        <a:ext cx="3495176" cy="635910"/>
      </dsp:txXfrm>
    </dsp:sp>
    <dsp:sp modelId="{DE8CE193-CAEA-4C87-B257-22E83F0F2AF8}">
      <dsp:nvSpPr>
        <dsp:cNvPr id="0" name=""/>
        <dsp:cNvSpPr/>
      </dsp:nvSpPr>
      <dsp:spPr>
        <a:xfrm>
          <a:off x="3938800" y="3234827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Друзья, занимайтесь спортом, берегите свое здоровье 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973150" y="3269177"/>
        <a:ext cx="7803067" cy="634954"/>
      </dsp:txXfrm>
    </dsp:sp>
    <dsp:sp modelId="{2CD736D3-9CDB-46F0-B086-C8C813B2FD72}">
      <dsp:nvSpPr>
        <dsp:cNvPr id="0" name=""/>
        <dsp:cNvSpPr/>
      </dsp:nvSpPr>
      <dsp:spPr>
        <a:xfrm>
          <a:off x="301926" y="4018427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6. Куда вы хотите позвать своих читателей? Если хотите</a:t>
          </a:r>
          <a:endParaRPr lang="ru-RU" sz="1400" b="1" kern="1200" dirty="0">
            <a:latin typeface="+mn-lt"/>
          </a:endParaRPr>
        </a:p>
      </dsp:txBody>
      <dsp:txXfrm>
        <a:off x="336327" y="4052828"/>
        <a:ext cx="3495176" cy="635910"/>
      </dsp:txXfrm>
    </dsp:sp>
    <dsp:sp modelId="{2235BE81-C93A-4ECC-BC82-A8E7FD2CB3FA}">
      <dsp:nvSpPr>
        <dsp:cNvPr id="0" name=""/>
        <dsp:cNvSpPr/>
      </dsp:nvSpPr>
      <dsp:spPr>
        <a:xfrm>
          <a:off x="3938800" y="4038200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(можно позвать на пробежку или в спортцентр с вариантами занятий)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973150" y="4072550"/>
        <a:ext cx="7803067" cy="634954"/>
      </dsp:txXfrm>
    </dsp:sp>
    <dsp:sp modelId="{BD0EC606-1866-41F7-921B-736D6ADAB370}">
      <dsp:nvSpPr>
        <dsp:cNvPr id="0" name=""/>
        <dsp:cNvSpPr/>
      </dsp:nvSpPr>
      <dsp:spPr>
        <a:xfrm>
          <a:off x="301926" y="4821799"/>
          <a:ext cx="3563978" cy="7047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7. О чем вы хотите спросить своих читателей?</a:t>
          </a:r>
          <a:endParaRPr lang="ru-RU" sz="1400" b="1" kern="1200" dirty="0">
            <a:latin typeface="+mn-lt"/>
          </a:endParaRPr>
        </a:p>
      </dsp:txBody>
      <dsp:txXfrm>
        <a:off x="336327" y="4856200"/>
        <a:ext cx="3495176" cy="635910"/>
      </dsp:txXfrm>
    </dsp:sp>
    <dsp:sp modelId="{B7D2577D-CF99-4481-AD29-F0514E43F273}">
      <dsp:nvSpPr>
        <dsp:cNvPr id="0" name=""/>
        <dsp:cNvSpPr/>
      </dsp:nvSpPr>
      <dsp:spPr>
        <a:xfrm>
          <a:off x="3938800" y="4824247"/>
          <a:ext cx="7871767" cy="703654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Какими видами спорта занимаетесь вы?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973150" y="4858597"/>
        <a:ext cx="7803067" cy="634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AC5C2-AA6E-457D-811F-C400FDBC59EE}">
      <dsp:nvSpPr>
        <dsp:cNvPr id="0" name=""/>
        <dsp:cNvSpPr/>
      </dsp:nvSpPr>
      <dsp:spPr>
        <a:xfrm>
          <a:off x="2526289" y="10821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1. Что произошло?</a:t>
          </a:r>
          <a:endParaRPr lang="ru-RU" sz="1600" b="1" kern="1200" dirty="0"/>
        </a:p>
      </dsp:txBody>
      <dsp:txXfrm>
        <a:off x="2559690" y="44222"/>
        <a:ext cx="3393529" cy="617416"/>
      </dsp:txXfrm>
    </dsp:sp>
    <dsp:sp modelId="{EB36C4D6-5F65-4D6D-92D3-617AD263180C}">
      <dsp:nvSpPr>
        <dsp:cNvPr id="0" name=""/>
        <dsp:cNvSpPr/>
      </dsp:nvSpPr>
      <dsp:spPr>
        <a:xfrm>
          <a:off x="6116733" y="10820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В понедельник состоится открытие нового спортивного объекта N</a:t>
          </a:r>
          <a:endParaRPr lang="ru-RU" sz="1100" b="0" i="1" u="none" strike="noStrike" kern="1200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51268" y="45355"/>
        <a:ext cx="7195664" cy="638392"/>
      </dsp:txXfrm>
    </dsp:sp>
    <dsp:sp modelId="{A7C7C30E-7584-42A3-B437-BC07542D3117}">
      <dsp:nvSpPr>
        <dsp:cNvPr id="0" name=""/>
        <dsp:cNvSpPr/>
      </dsp:nvSpPr>
      <dsp:spPr>
        <a:xfrm>
          <a:off x="2526289" y="814074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2. Как это произошло?</a:t>
          </a:r>
          <a:endParaRPr lang="ru-RU" sz="1600" b="1" kern="1200" dirty="0"/>
        </a:p>
      </dsp:txBody>
      <dsp:txXfrm>
        <a:off x="2559690" y="847475"/>
        <a:ext cx="3393529" cy="617416"/>
      </dsp:txXfrm>
    </dsp:sp>
    <dsp:sp modelId="{5D4C676A-943F-42EA-8F0D-6B4BDC37A3BC}">
      <dsp:nvSpPr>
        <dsp:cNvPr id="0" name=""/>
        <dsp:cNvSpPr/>
      </dsp:nvSpPr>
      <dsp:spPr>
        <a:xfrm>
          <a:off x="6116733" y="814073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dirty="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Строительство нового N продолжалось почти 2 года. В нем будут  современные спортзалы, оборудование и квалифицированные тренеры</a:t>
          </a:r>
          <a:endParaRPr lang="ru-RU" sz="1100" b="0" i="1" u="none" strike="noStrike" kern="1200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51268" y="848608"/>
        <a:ext cx="7195664" cy="638392"/>
      </dsp:txXfrm>
    </dsp:sp>
    <dsp:sp modelId="{95838A6B-581B-4B00-A086-8E6EFE8B1A27}">
      <dsp:nvSpPr>
        <dsp:cNvPr id="0" name=""/>
        <dsp:cNvSpPr/>
      </dsp:nvSpPr>
      <dsp:spPr>
        <a:xfrm>
          <a:off x="2526289" y="1617328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3. Про какой причине?</a:t>
          </a:r>
          <a:endParaRPr lang="ru-RU" sz="1600" b="1" kern="1200" dirty="0"/>
        </a:p>
      </dsp:txBody>
      <dsp:txXfrm>
        <a:off x="2559690" y="1650729"/>
        <a:ext cx="3393529" cy="617416"/>
      </dsp:txXfrm>
    </dsp:sp>
    <dsp:sp modelId="{36BC1E3F-A3BA-48AF-8AEA-C0EDF08382B0}">
      <dsp:nvSpPr>
        <dsp:cNvPr id="0" name=""/>
        <dsp:cNvSpPr/>
      </dsp:nvSpPr>
      <dsp:spPr>
        <a:xfrm>
          <a:off x="6116733" y="1617327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В нашем городе  не было многофункционального спортивного объекта N для жителей разных возврастов. Спорт не имеет возрастной привязки и должен быть доступен для всех.</a:t>
          </a:r>
          <a:endParaRPr lang="ru-RU" sz="1100" kern="1200"/>
        </a:p>
      </dsp:txBody>
      <dsp:txXfrm>
        <a:off x="6151268" y="1651862"/>
        <a:ext cx="7195664" cy="638392"/>
      </dsp:txXfrm>
    </dsp:sp>
    <dsp:sp modelId="{662FD253-6BCC-4FF6-9601-F9269F81125F}">
      <dsp:nvSpPr>
        <dsp:cNvPr id="0" name=""/>
        <dsp:cNvSpPr/>
      </dsp:nvSpPr>
      <dsp:spPr>
        <a:xfrm>
          <a:off x="2526289" y="2420581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4. К чему это привело?</a:t>
          </a:r>
          <a:endParaRPr lang="ru-RU" sz="1600" b="1" kern="1200" dirty="0"/>
        </a:p>
      </dsp:txBody>
      <dsp:txXfrm>
        <a:off x="2559690" y="2453982"/>
        <a:ext cx="3393529" cy="617416"/>
      </dsp:txXfrm>
    </dsp:sp>
    <dsp:sp modelId="{6AE57084-5406-4138-B140-0152183D0728}">
      <dsp:nvSpPr>
        <dsp:cNvPr id="0" name=""/>
        <dsp:cNvSpPr/>
      </dsp:nvSpPr>
      <dsp:spPr>
        <a:xfrm>
          <a:off x="6116733" y="2420580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Данный многофункциональный спортивный объект N поможет объединить жителей в стремлении заботиться о своем здоровье. Будут групповые занятия для мам с детьми и представителей серебряного возраста. Теперь можно будет заниматься спортом всей семьей.</a:t>
          </a:r>
          <a:endParaRPr lang="ru-RU" sz="1100" b="0" i="1" u="none" strike="noStrike" kern="1200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51268" y="2455115"/>
        <a:ext cx="7195664" cy="638392"/>
      </dsp:txXfrm>
    </dsp:sp>
    <dsp:sp modelId="{938DDE79-783E-46A5-878B-9A75625C8FF4}">
      <dsp:nvSpPr>
        <dsp:cNvPr id="0" name=""/>
        <dsp:cNvSpPr/>
      </dsp:nvSpPr>
      <dsp:spPr>
        <a:xfrm>
          <a:off x="2526289" y="3223835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5. О чем вы хотите сказать (суть)</a:t>
          </a:r>
          <a:endParaRPr lang="ru-RU" sz="1600" b="1" kern="1200" dirty="0"/>
        </a:p>
      </dsp:txBody>
      <dsp:txXfrm>
        <a:off x="2559690" y="3257236"/>
        <a:ext cx="3393529" cy="617416"/>
      </dsp:txXfrm>
    </dsp:sp>
    <dsp:sp modelId="{ABD9E439-81B5-4767-9DC4-0460E3AE95C5}">
      <dsp:nvSpPr>
        <dsp:cNvPr id="0" name=""/>
        <dsp:cNvSpPr/>
      </dsp:nvSpPr>
      <dsp:spPr>
        <a:xfrm>
          <a:off x="6116733" y="3223834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Развивать спортивную инфраструктуру крайне важно, потому что он становится более привлекательным для жизни. И самое главное это укрепляет здоровье его жителей.</a:t>
          </a:r>
          <a:endParaRPr lang="ru-RU" sz="1100" b="0" i="1" u="none" strike="noStrike" kern="1200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51268" y="3258369"/>
        <a:ext cx="7195664" cy="638392"/>
      </dsp:txXfrm>
    </dsp:sp>
    <dsp:sp modelId="{2CD736D3-9CDB-46F0-B086-C8C813B2FD72}">
      <dsp:nvSpPr>
        <dsp:cNvPr id="0" name=""/>
        <dsp:cNvSpPr/>
      </dsp:nvSpPr>
      <dsp:spPr>
        <a:xfrm>
          <a:off x="2533536" y="4028436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6. Куда вы хотите позвать своих читателей? Если хотите</a:t>
          </a:r>
          <a:endParaRPr lang="ru-RU" sz="1600" b="1" kern="1200" dirty="0"/>
        </a:p>
      </dsp:txBody>
      <dsp:txXfrm>
        <a:off x="2566937" y="4061837"/>
        <a:ext cx="3393529" cy="617416"/>
      </dsp:txXfrm>
    </dsp:sp>
    <dsp:sp modelId="{78794AA2-9E30-4170-BA7A-41F56469FE3C}">
      <dsp:nvSpPr>
        <dsp:cNvPr id="0" name=""/>
        <dsp:cNvSpPr/>
      </dsp:nvSpPr>
      <dsp:spPr>
        <a:xfrm>
          <a:off x="6116733" y="4027087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Приглашаю вас на открытие,</a:t>
          </a:r>
          <a:r>
            <a:rPr lang="ru-RU" sz="1100" u="none" strike="noStrike" kern="1200" baseline="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которое состоится……….</a:t>
          </a:r>
          <a:endParaRPr lang="ru-RU" sz="1100" kern="1200"/>
        </a:p>
      </dsp:txBody>
      <dsp:txXfrm>
        <a:off x="6151268" y="4061622"/>
        <a:ext cx="7195664" cy="638392"/>
      </dsp:txXfrm>
    </dsp:sp>
    <dsp:sp modelId="{BD0EC606-1866-41F7-921B-736D6ADAB370}">
      <dsp:nvSpPr>
        <dsp:cNvPr id="0" name=""/>
        <dsp:cNvSpPr/>
      </dsp:nvSpPr>
      <dsp:spPr>
        <a:xfrm>
          <a:off x="2533536" y="4831690"/>
          <a:ext cx="3460331" cy="6842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7. О чем вы хотите спросить своих читателей?</a:t>
          </a:r>
          <a:endParaRPr lang="ru-RU" sz="1600" b="1" kern="1200" dirty="0"/>
        </a:p>
      </dsp:txBody>
      <dsp:txXfrm>
        <a:off x="2566937" y="4865091"/>
        <a:ext cx="3393529" cy="617416"/>
      </dsp:txXfrm>
    </dsp:sp>
    <dsp:sp modelId="{1550E46F-E873-400D-91DD-A99C62F94DCC}">
      <dsp:nvSpPr>
        <dsp:cNvPr id="0" name=""/>
        <dsp:cNvSpPr/>
      </dsp:nvSpPr>
      <dsp:spPr>
        <a:xfrm>
          <a:off x="6116733" y="4820615"/>
          <a:ext cx="7264734" cy="707462"/>
        </a:xfrm>
        <a:prstGeom prst="round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u="none" strike="noStrike" kern="1200" smtClean="0">
              <a:effectLst/>
              <a:latin typeface="Verdana" panose="020B0604030504040204" pitchFamily="34" charset="0"/>
              <a:ea typeface="Verdana" panose="020B0604030504040204" pitchFamily="34" charset="0"/>
            </a:rPr>
            <a:t>Какими видами спорта занимаетесь вы?</a:t>
          </a:r>
          <a:endParaRPr lang="ru-RU" sz="1100" b="0" i="0" u="none" strike="noStrike" kern="1200" dirty="0">
            <a:effectLst/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51268" y="4855150"/>
        <a:ext cx="7195664" cy="6383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201D-0752-44C5-BFF8-CF6C8A099017}">
      <dsp:nvSpPr>
        <dsp:cNvPr id="0" name=""/>
        <dsp:cNvSpPr/>
      </dsp:nvSpPr>
      <dsp:spPr>
        <a:xfrm>
          <a:off x="15974" y="1066143"/>
          <a:ext cx="3176564" cy="5826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1. Кто вы? Опишите с точки зрения поста.</a:t>
          </a:r>
          <a:endParaRPr lang="ru-RU" sz="1400" b="1" kern="1200" dirty="0">
            <a:latin typeface="+mn-lt"/>
          </a:endParaRPr>
        </a:p>
      </dsp:txBody>
      <dsp:txXfrm>
        <a:off x="33040" y="1083209"/>
        <a:ext cx="3142432" cy="548544"/>
      </dsp:txXfrm>
    </dsp:sp>
    <dsp:sp modelId="{FF508147-E76E-4A0C-A120-848E443A84A2}">
      <dsp:nvSpPr>
        <dsp:cNvPr id="0" name=""/>
        <dsp:cNvSpPr/>
      </dsp:nvSpPr>
      <dsp:spPr>
        <a:xfrm rot="5400000">
          <a:off x="1553272" y="1699803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ECD00-FB5A-4643-A2CC-9BD26661CD68}">
      <dsp:nvSpPr>
        <dsp:cNvPr id="0" name=""/>
        <dsp:cNvSpPr/>
      </dsp:nvSpPr>
      <dsp:spPr>
        <a:xfrm>
          <a:off x="3284" y="1852756"/>
          <a:ext cx="3201945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2. С какими трудностями вы сталкивались</a:t>
          </a:r>
          <a:endParaRPr lang="ru-RU" sz="1400" b="1" kern="1200" dirty="0">
            <a:latin typeface="+mn-lt"/>
          </a:endParaRPr>
        </a:p>
      </dsp:txBody>
      <dsp:txXfrm>
        <a:off x="20350" y="1869822"/>
        <a:ext cx="3167813" cy="548544"/>
      </dsp:txXfrm>
    </dsp:sp>
    <dsp:sp modelId="{B6FD6F34-3D7B-4F9E-84A0-05CD30D816D7}">
      <dsp:nvSpPr>
        <dsp:cNvPr id="0" name=""/>
        <dsp:cNvSpPr/>
      </dsp:nvSpPr>
      <dsp:spPr>
        <a:xfrm rot="5400000">
          <a:off x="1553272" y="2486416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35B3A-1EF8-4B8F-A3B3-2A77F092F31A}">
      <dsp:nvSpPr>
        <dsp:cNvPr id="0" name=""/>
        <dsp:cNvSpPr/>
      </dsp:nvSpPr>
      <dsp:spPr>
        <a:xfrm>
          <a:off x="3284" y="2639368"/>
          <a:ext cx="3201945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3. Как у Вас получилось с этим справиться</a:t>
          </a:r>
          <a:endParaRPr lang="ru-RU" sz="1400" b="1" kern="1200" dirty="0" smtClean="0">
            <a:latin typeface="+mn-lt"/>
          </a:endParaRPr>
        </a:p>
      </dsp:txBody>
      <dsp:txXfrm>
        <a:off x="20350" y="2656434"/>
        <a:ext cx="3167813" cy="548544"/>
      </dsp:txXfrm>
    </dsp:sp>
    <dsp:sp modelId="{2E32C323-D596-4B08-868D-54593CE19FE6}">
      <dsp:nvSpPr>
        <dsp:cNvPr id="0" name=""/>
        <dsp:cNvSpPr/>
      </dsp:nvSpPr>
      <dsp:spPr>
        <a:xfrm rot="5400000">
          <a:off x="1553272" y="3273029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B6A72-E2C1-447D-9D30-2871210FBD74}">
      <dsp:nvSpPr>
        <dsp:cNvPr id="0" name=""/>
        <dsp:cNvSpPr/>
      </dsp:nvSpPr>
      <dsp:spPr>
        <a:xfrm>
          <a:off x="3284" y="3425981"/>
          <a:ext cx="3201945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4. Что было сделано? В общем или по шагам.</a:t>
          </a:r>
          <a:endParaRPr lang="ru-RU" sz="1400" b="1" kern="1200" dirty="0" smtClean="0">
            <a:latin typeface="+mn-lt"/>
          </a:endParaRPr>
        </a:p>
      </dsp:txBody>
      <dsp:txXfrm>
        <a:off x="20350" y="3443047"/>
        <a:ext cx="3167813" cy="548544"/>
      </dsp:txXfrm>
    </dsp:sp>
    <dsp:sp modelId="{0B2CB541-9561-44FA-B367-BD4E2DD78C65}">
      <dsp:nvSpPr>
        <dsp:cNvPr id="0" name=""/>
        <dsp:cNvSpPr/>
      </dsp:nvSpPr>
      <dsp:spPr>
        <a:xfrm rot="5400000">
          <a:off x="1553272" y="4059642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C79DD-C112-42AD-9678-EC1EF5200D60}">
      <dsp:nvSpPr>
        <dsp:cNvPr id="0" name=""/>
        <dsp:cNvSpPr/>
      </dsp:nvSpPr>
      <dsp:spPr>
        <a:xfrm>
          <a:off x="3284" y="4212594"/>
          <a:ext cx="3201945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5. К каким результатам это привело?</a:t>
          </a:r>
          <a:endParaRPr lang="ru-RU" sz="1400" b="1" kern="1200" dirty="0" smtClean="0">
            <a:latin typeface="+mn-lt"/>
          </a:endParaRPr>
        </a:p>
      </dsp:txBody>
      <dsp:txXfrm>
        <a:off x="20350" y="4229660"/>
        <a:ext cx="3167813" cy="548544"/>
      </dsp:txXfrm>
    </dsp:sp>
    <dsp:sp modelId="{93CE6235-BD2C-4F6F-ABF7-9BCB3BE16EBF}">
      <dsp:nvSpPr>
        <dsp:cNvPr id="0" name=""/>
        <dsp:cNvSpPr/>
      </dsp:nvSpPr>
      <dsp:spPr>
        <a:xfrm rot="5400000">
          <a:off x="1553272" y="4846255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31D2F-2850-4F7F-A7BF-69B486ABAA60}">
      <dsp:nvSpPr>
        <dsp:cNvPr id="0" name=""/>
        <dsp:cNvSpPr/>
      </dsp:nvSpPr>
      <dsp:spPr>
        <a:xfrm>
          <a:off x="3284" y="4999207"/>
          <a:ext cx="3201945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6. О чем хотите спросить читателя? (Вопрос может быть задан для получения обратной связи. Он не обязателен)</a:t>
          </a:r>
          <a:endParaRPr lang="ru-RU" sz="1400" b="1" kern="1200" dirty="0">
            <a:latin typeface="+mn-lt"/>
          </a:endParaRPr>
        </a:p>
      </dsp:txBody>
      <dsp:txXfrm>
        <a:off x="20350" y="5016273"/>
        <a:ext cx="3167813" cy="548544"/>
      </dsp:txXfrm>
    </dsp:sp>
    <dsp:sp modelId="{C6DBB4C3-0EBF-483E-AE71-7A876CBF052D}">
      <dsp:nvSpPr>
        <dsp:cNvPr id="0" name=""/>
        <dsp:cNvSpPr/>
      </dsp:nvSpPr>
      <dsp:spPr>
        <a:xfrm>
          <a:off x="3537891" y="1066143"/>
          <a:ext cx="7939988" cy="5826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Я отец троих детей от 17 до 8 лет. </a:t>
          </a:r>
          <a:endParaRPr lang="ru-RU" sz="1400" kern="1200" dirty="0">
            <a:latin typeface="+mn-lt"/>
          </a:endParaRPr>
        </a:p>
      </dsp:txBody>
      <dsp:txXfrm>
        <a:off x="3554957" y="1083209"/>
        <a:ext cx="7905856" cy="548544"/>
      </dsp:txXfrm>
    </dsp:sp>
    <dsp:sp modelId="{511FEB73-197B-4AD4-97DC-0A43198BFA89}">
      <dsp:nvSpPr>
        <dsp:cNvPr id="0" name=""/>
        <dsp:cNvSpPr/>
      </dsp:nvSpPr>
      <dsp:spPr>
        <a:xfrm rot="5400000">
          <a:off x="7456901" y="1699803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DC4EE-713A-4464-9C2B-7A5D9E748A38}">
      <dsp:nvSpPr>
        <dsp:cNvPr id="0" name=""/>
        <dsp:cNvSpPr/>
      </dsp:nvSpPr>
      <dsp:spPr>
        <a:xfrm>
          <a:off x="3531528" y="1852756"/>
          <a:ext cx="7952714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Ежедневно нам с супругой приходилось слышать  от них: "Я не хочу в школу". Оказалось, что причина в перегрузке детей дополнительными  занятиями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548594" y="1869822"/>
        <a:ext cx="7918582" cy="548544"/>
      </dsp:txXfrm>
    </dsp:sp>
    <dsp:sp modelId="{CC7B5C16-562D-4B91-A08F-FB1822598D13}">
      <dsp:nvSpPr>
        <dsp:cNvPr id="0" name=""/>
        <dsp:cNvSpPr/>
      </dsp:nvSpPr>
      <dsp:spPr>
        <a:xfrm rot="5400000">
          <a:off x="7456901" y="2486416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7E8AB-E4E1-4EFE-88F0-00AF8E1DCFB0}">
      <dsp:nvSpPr>
        <dsp:cNvPr id="0" name=""/>
        <dsp:cNvSpPr/>
      </dsp:nvSpPr>
      <dsp:spPr>
        <a:xfrm>
          <a:off x="3531528" y="2639368"/>
          <a:ext cx="7952714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Когда ты воспитываешь детей часто хочется вложить им свои знания. Но ребенок должен сам пройти этот сложный путь проблемы, осознания и принятия. 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548594" y="2656434"/>
        <a:ext cx="7918582" cy="548544"/>
      </dsp:txXfrm>
    </dsp:sp>
    <dsp:sp modelId="{822B6EAF-AE0C-415E-8448-6B44395D187D}">
      <dsp:nvSpPr>
        <dsp:cNvPr id="0" name=""/>
        <dsp:cNvSpPr/>
      </dsp:nvSpPr>
      <dsp:spPr>
        <a:xfrm rot="5400000">
          <a:off x="7456901" y="3273029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B899F-E0E8-426B-B57E-45D768594126}">
      <dsp:nvSpPr>
        <dsp:cNvPr id="0" name=""/>
        <dsp:cNvSpPr/>
      </dsp:nvSpPr>
      <dsp:spPr>
        <a:xfrm>
          <a:off x="3531528" y="3425981"/>
          <a:ext cx="7952714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Мы вместе с детьми скорректировали план дополнительных занятий и их количества, учебы и секций так, чтобы у них не было переутомления. 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548594" y="3443047"/>
        <a:ext cx="7918582" cy="548544"/>
      </dsp:txXfrm>
    </dsp:sp>
    <dsp:sp modelId="{A1BEEDAB-AEBD-43CE-9C8B-61ECD9DE7E07}">
      <dsp:nvSpPr>
        <dsp:cNvPr id="0" name=""/>
        <dsp:cNvSpPr/>
      </dsp:nvSpPr>
      <dsp:spPr>
        <a:xfrm rot="5400000">
          <a:off x="7456901" y="4059642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992A4-F29A-4557-B696-8491F83128DB}">
      <dsp:nvSpPr>
        <dsp:cNvPr id="0" name=""/>
        <dsp:cNvSpPr/>
      </dsp:nvSpPr>
      <dsp:spPr>
        <a:xfrm>
          <a:off x="3531528" y="4212594"/>
          <a:ext cx="7952714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У детей появилось больше свободного времени, они перестали уставать. Казалось бы, нужно было перенести всего 3 занятия 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548594" y="4229660"/>
        <a:ext cx="7918582" cy="548544"/>
      </dsp:txXfrm>
    </dsp:sp>
    <dsp:sp modelId="{8481D64D-8DF4-4AC0-B286-0863231262B3}">
      <dsp:nvSpPr>
        <dsp:cNvPr id="0" name=""/>
        <dsp:cNvSpPr/>
      </dsp:nvSpPr>
      <dsp:spPr>
        <a:xfrm rot="5400000">
          <a:off x="7456901" y="4846255"/>
          <a:ext cx="101968" cy="10196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33242-9B31-449E-AB78-4FE36CF0B08D}">
      <dsp:nvSpPr>
        <dsp:cNvPr id="0" name=""/>
        <dsp:cNvSpPr/>
      </dsp:nvSpPr>
      <dsp:spPr>
        <a:xfrm>
          <a:off x="3531528" y="4999207"/>
          <a:ext cx="7952714" cy="582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С какими проблемами вы сталкиваетесь в воспитании своих детей?</a:t>
          </a:r>
          <a:endParaRPr lang="ru-RU" sz="1400" b="0" i="0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3548594" y="5016273"/>
        <a:ext cx="7918582" cy="5485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7197C-63D3-4312-962A-44D7F356495E}">
      <dsp:nvSpPr>
        <dsp:cNvPr id="0" name=""/>
        <dsp:cNvSpPr/>
      </dsp:nvSpPr>
      <dsp:spPr>
        <a:xfrm>
          <a:off x="2090" y="319642"/>
          <a:ext cx="3970104" cy="6625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1. Кто вы? Опишите с точки зрения поста</a:t>
          </a:r>
          <a:endParaRPr lang="ru-RU" sz="1400" b="1" kern="1200" dirty="0">
            <a:latin typeface="+mn-lt"/>
          </a:endParaRPr>
        </a:p>
      </dsp:txBody>
      <dsp:txXfrm>
        <a:off x="21495" y="339047"/>
        <a:ext cx="3931294" cy="623735"/>
      </dsp:txXfrm>
    </dsp:sp>
    <dsp:sp modelId="{8630A802-26E9-44F8-8247-402A64F6158A}">
      <dsp:nvSpPr>
        <dsp:cNvPr id="0" name=""/>
        <dsp:cNvSpPr/>
      </dsp:nvSpPr>
      <dsp:spPr>
        <a:xfrm rot="5400000">
          <a:off x="1929170" y="1040161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ECD00-FB5A-4643-A2CC-9BD26661CD68}">
      <dsp:nvSpPr>
        <dsp:cNvPr id="0" name=""/>
        <dsp:cNvSpPr/>
      </dsp:nvSpPr>
      <dsp:spPr>
        <a:xfrm>
          <a:off x="1812" y="1214079"/>
          <a:ext cx="3970661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2. С какими трудностями вы сталкивались</a:t>
          </a:r>
          <a:endParaRPr lang="ru-RU" sz="1400" b="1" kern="1200" dirty="0">
            <a:latin typeface="+mn-lt"/>
          </a:endParaRPr>
        </a:p>
      </dsp:txBody>
      <dsp:txXfrm>
        <a:off x="21217" y="1233484"/>
        <a:ext cx="3931851" cy="623735"/>
      </dsp:txXfrm>
    </dsp:sp>
    <dsp:sp modelId="{B6FD6F34-3D7B-4F9E-84A0-05CD30D816D7}">
      <dsp:nvSpPr>
        <dsp:cNvPr id="0" name=""/>
        <dsp:cNvSpPr/>
      </dsp:nvSpPr>
      <dsp:spPr>
        <a:xfrm rot="5400000">
          <a:off x="1929170" y="1934597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35B3A-1EF8-4B8F-A3B3-2A77F092F31A}">
      <dsp:nvSpPr>
        <dsp:cNvPr id="0" name=""/>
        <dsp:cNvSpPr/>
      </dsp:nvSpPr>
      <dsp:spPr>
        <a:xfrm>
          <a:off x="1812" y="2108515"/>
          <a:ext cx="3970661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3. Как у Вас получилось с этим справиться</a:t>
          </a:r>
          <a:endParaRPr lang="ru-RU" sz="1400" b="1" kern="1200" dirty="0" smtClean="0">
            <a:latin typeface="+mn-lt"/>
          </a:endParaRPr>
        </a:p>
      </dsp:txBody>
      <dsp:txXfrm>
        <a:off x="21217" y="2127920"/>
        <a:ext cx="3931851" cy="623735"/>
      </dsp:txXfrm>
    </dsp:sp>
    <dsp:sp modelId="{2E32C323-D596-4B08-868D-54593CE19FE6}">
      <dsp:nvSpPr>
        <dsp:cNvPr id="0" name=""/>
        <dsp:cNvSpPr/>
      </dsp:nvSpPr>
      <dsp:spPr>
        <a:xfrm rot="5400000">
          <a:off x="1929170" y="2829033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B6A72-E2C1-447D-9D30-2871210FBD74}">
      <dsp:nvSpPr>
        <dsp:cNvPr id="0" name=""/>
        <dsp:cNvSpPr/>
      </dsp:nvSpPr>
      <dsp:spPr>
        <a:xfrm>
          <a:off x="1812" y="3002951"/>
          <a:ext cx="3970661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4. Что было сделано? В общем или по шагам.</a:t>
          </a:r>
          <a:endParaRPr lang="ru-RU" sz="1400" b="1" kern="1200" dirty="0" smtClean="0">
            <a:latin typeface="+mn-lt"/>
          </a:endParaRPr>
        </a:p>
      </dsp:txBody>
      <dsp:txXfrm>
        <a:off x="21217" y="3022356"/>
        <a:ext cx="3931851" cy="623735"/>
      </dsp:txXfrm>
    </dsp:sp>
    <dsp:sp modelId="{0B2CB541-9561-44FA-B367-BD4E2DD78C65}">
      <dsp:nvSpPr>
        <dsp:cNvPr id="0" name=""/>
        <dsp:cNvSpPr/>
      </dsp:nvSpPr>
      <dsp:spPr>
        <a:xfrm rot="5400000">
          <a:off x="1929170" y="3723470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C79DD-C112-42AD-9678-EC1EF5200D60}">
      <dsp:nvSpPr>
        <dsp:cNvPr id="0" name=""/>
        <dsp:cNvSpPr/>
      </dsp:nvSpPr>
      <dsp:spPr>
        <a:xfrm>
          <a:off x="1812" y="3897388"/>
          <a:ext cx="3970661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5. К каким результатам это привело?</a:t>
          </a:r>
          <a:endParaRPr lang="ru-RU" sz="1400" b="1" kern="1200" dirty="0" smtClean="0">
            <a:latin typeface="+mn-lt"/>
          </a:endParaRPr>
        </a:p>
      </dsp:txBody>
      <dsp:txXfrm>
        <a:off x="21217" y="3916793"/>
        <a:ext cx="3931851" cy="623735"/>
      </dsp:txXfrm>
    </dsp:sp>
    <dsp:sp modelId="{93CE6235-BD2C-4F6F-ABF7-9BCB3BE16EBF}">
      <dsp:nvSpPr>
        <dsp:cNvPr id="0" name=""/>
        <dsp:cNvSpPr/>
      </dsp:nvSpPr>
      <dsp:spPr>
        <a:xfrm rot="5400000">
          <a:off x="1929170" y="4617906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31D2F-2850-4F7F-A7BF-69B486ABAA60}">
      <dsp:nvSpPr>
        <dsp:cNvPr id="0" name=""/>
        <dsp:cNvSpPr/>
      </dsp:nvSpPr>
      <dsp:spPr>
        <a:xfrm>
          <a:off x="1812" y="4791824"/>
          <a:ext cx="3970661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6. О чем хотите спросить читателя? (Вопрос может быть задан для получения обратной связи. Он не обязателен)</a:t>
          </a:r>
          <a:endParaRPr lang="ru-RU" sz="1400" b="1" kern="1200" dirty="0">
            <a:latin typeface="+mn-lt"/>
          </a:endParaRPr>
        </a:p>
      </dsp:txBody>
      <dsp:txXfrm>
        <a:off x="21217" y="4811229"/>
        <a:ext cx="3931851" cy="623735"/>
      </dsp:txXfrm>
    </dsp:sp>
    <dsp:sp modelId="{93397DF6-39B9-45D7-803E-CB9990F5BFDA}">
      <dsp:nvSpPr>
        <dsp:cNvPr id="0" name=""/>
        <dsp:cNvSpPr/>
      </dsp:nvSpPr>
      <dsp:spPr>
        <a:xfrm>
          <a:off x="4358273" y="319642"/>
          <a:ext cx="7481489" cy="6625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Я часто получал обращения по поводу налаживания схемы движения общественного транспорта </a:t>
          </a:r>
          <a:endParaRPr lang="ru-RU" sz="1400" b="0" i="1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4377678" y="339047"/>
        <a:ext cx="7442679" cy="623735"/>
      </dsp:txXfrm>
    </dsp:sp>
    <dsp:sp modelId="{4E52738F-02C1-4F66-8924-40207B01E557}">
      <dsp:nvSpPr>
        <dsp:cNvPr id="0" name=""/>
        <dsp:cNvSpPr/>
      </dsp:nvSpPr>
      <dsp:spPr>
        <a:xfrm rot="5400000">
          <a:off x="8041045" y="1040161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F93E0-18D6-4EF9-AE22-F0A36649E390}">
      <dsp:nvSpPr>
        <dsp:cNvPr id="0" name=""/>
        <dsp:cNvSpPr/>
      </dsp:nvSpPr>
      <dsp:spPr>
        <a:xfrm>
          <a:off x="4343498" y="1214079"/>
          <a:ext cx="7511039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Жители</a:t>
          </a:r>
          <a:r>
            <a:rPr lang="ru-RU" sz="1400" u="none" strike="noStrike" kern="1200" baseline="0" dirty="0" smtClean="0">
              <a:effectLst/>
              <a:latin typeface="+mn-lt"/>
              <a:ea typeface="Verdana" panose="020B0604030504040204" pitchFamily="34" charset="0"/>
            </a:rPr>
            <a:t> мне написали, </a:t>
          </a: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что им не удобно время движения автобуса №22, они не могли добраться на работу и обратно домой.</a:t>
          </a:r>
          <a:r>
            <a:rPr lang="ru-RU" sz="1400" u="none" strike="noStrike" kern="1200" baseline="0" dirty="0" smtClean="0">
              <a:effectLst/>
              <a:latin typeface="+mn-lt"/>
              <a:ea typeface="Verdana" panose="020B0604030504040204" pitchFamily="34" charset="0"/>
            </a:rPr>
            <a:t> Они</a:t>
          </a: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 были вынуждены добираться с коллегами из других сел.</a:t>
          </a:r>
          <a:endParaRPr lang="ru-RU" sz="1400" b="0" i="1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4362903" y="1233484"/>
        <a:ext cx="7472229" cy="623735"/>
      </dsp:txXfrm>
    </dsp:sp>
    <dsp:sp modelId="{5255A29F-479C-4430-85EC-8B17AEF6F3B7}">
      <dsp:nvSpPr>
        <dsp:cNvPr id="0" name=""/>
        <dsp:cNvSpPr/>
      </dsp:nvSpPr>
      <dsp:spPr>
        <a:xfrm rot="5400000">
          <a:off x="8041045" y="1934597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72091-F5A7-4241-8AF8-76DFE8CE203A}">
      <dsp:nvSpPr>
        <dsp:cNvPr id="0" name=""/>
        <dsp:cNvSpPr/>
      </dsp:nvSpPr>
      <dsp:spPr>
        <a:xfrm>
          <a:off x="4343498" y="2108515"/>
          <a:ext cx="7511039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Автобус №22 ранее ходил 1 раз в сутки. Мы собрали общественный совет по данной проблеме, выслушали всех желающих. </a:t>
          </a:r>
          <a:endParaRPr lang="ru-RU" sz="1400" b="0" i="1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4362903" y="2127920"/>
        <a:ext cx="7472229" cy="623735"/>
      </dsp:txXfrm>
    </dsp:sp>
    <dsp:sp modelId="{956CEE46-6851-4347-BB74-2BC148C0A384}">
      <dsp:nvSpPr>
        <dsp:cNvPr id="0" name=""/>
        <dsp:cNvSpPr/>
      </dsp:nvSpPr>
      <dsp:spPr>
        <a:xfrm rot="5400000">
          <a:off x="8041045" y="2829033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21255-A4B2-4832-8CB7-1CE57059B1C2}">
      <dsp:nvSpPr>
        <dsp:cNvPr id="0" name=""/>
        <dsp:cNvSpPr/>
      </dsp:nvSpPr>
      <dsp:spPr>
        <a:xfrm>
          <a:off x="4343498" y="3002951"/>
          <a:ext cx="7511039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После проведения общественного совета</a:t>
          </a:r>
          <a:r>
            <a:rPr lang="ru-RU" sz="1400" u="none" strike="noStrike" kern="1200" baseline="0" dirty="0" smtClean="0">
              <a:effectLst/>
              <a:latin typeface="+mn-lt"/>
              <a:ea typeface="Verdana" panose="020B0604030504040204" pitchFamily="34" charset="0"/>
            </a:rPr>
            <a:t> </a:t>
          </a:r>
          <a:r>
            <a:rPr lang="ru-RU" sz="1400" u="none" strike="noStrike" kern="1200" dirty="0" smtClean="0">
              <a:effectLst/>
              <a:latin typeface="+mn-lt"/>
              <a:ea typeface="Verdana" panose="020B0604030504040204" pitchFamily="34" charset="0"/>
            </a:rPr>
            <a:t>началось согласование с МУП "автобусные линии" и управлением ГИБДД. Вместе с коллегами нам удалось прийти к тому что</a:t>
          </a:r>
          <a:r>
            <a:rPr lang="ru-RU" sz="1400" u="none" strike="noStrike" kern="1200" baseline="0" dirty="0" smtClean="0">
              <a:effectLst/>
              <a:latin typeface="+mn-lt"/>
              <a:ea typeface="Verdana" panose="020B0604030504040204" pitchFamily="34" charset="0"/>
            </a:rPr>
            <a:t> удовлетворяет всех.</a:t>
          </a:r>
          <a:endParaRPr lang="ru-RU" sz="1400" b="0" i="1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4362903" y="3022356"/>
        <a:ext cx="7472229" cy="623735"/>
      </dsp:txXfrm>
    </dsp:sp>
    <dsp:sp modelId="{A3207D08-268D-4B39-8AFC-6E476C2A8C30}">
      <dsp:nvSpPr>
        <dsp:cNvPr id="0" name=""/>
        <dsp:cNvSpPr/>
      </dsp:nvSpPr>
      <dsp:spPr>
        <a:xfrm rot="5400000">
          <a:off x="8041045" y="3723470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1991A-314E-4A1E-9405-13AFCC8D2258}">
      <dsp:nvSpPr>
        <dsp:cNvPr id="0" name=""/>
        <dsp:cNvSpPr/>
      </dsp:nvSpPr>
      <dsp:spPr>
        <a:xfrm>
          <a:off x="4343498" y="3897388"/>
          <a:ext cx="7511039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none" strike="noStrike" kern="1200" smtClean="0">
              <a:effectLst/>
              <a:latin typeface="+mn-lt"/>
              <a:ea typeface="Verdana" panose="020B0604030504040204" pitchFamily="34" charset="0"/>
            </a:rPr>
            <a:t>Решение было одно - увеличить количество передвижения автобуса до 2х раз в сутки и скорректировать время отправления на удобное для жителей.</a:t>
          </a:r>
          <a:endParaRPr lang="ru-RU" sz="1400" b="0" i="1" u="none" strike="noStrike" kern="1200" dirty="0">
            <a:effectLst/>
            <a:latin typeface="+mn-lt"/>
            <a:ea typeface="Verdana" panose="020B0604030504040204" pitchFamily="34" charset="0"/>
          </a:endParaRPr>
        </a:p>
      </dsp:txBody>
      <dsp:txXfrm>
        <a:off x="4362903" y="3916793"/>
        <a:ext cx="7472229" cy="623735"/>
      </dsp:txXfrm>
    </dsp:sp>
    <dsp:sp modelId="{2F8C339D-7D81-4566-BB6E-10E97EED45BF}">
      <dsp:nvSpPr>
        <dsp:cNvPr id="0" name=""/>
        <dsp:cNvSpPr/>
      </dsp:nvSpPr>
      <dsp:spPr>
        <a:xfrm rot="5400000">
          <a:off x="8041045" y="4617906"/>
          <a:ext cx="115945" cy="11594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D27C0-BAB2-4AF7-96AB-7A5D73467892}">
      <dsp:nvSpPr>
        <dsp:cNvPr id="0" name=""/>
        <dsp:cNvSpPr/>
      </dsp:nvSpPr>
      <dsp:spPr>
        <a:xfrm>
          <a:off x="4343498" y="4791824"/>
          <a:ext cx="7511039" cy="662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n-lt"/>
            </a:rPr>
            <a:t>Какие у Вас есть вопросы по движению общественного транспорта в нашем город?</a:t>
          </a:r>
          <a:endParaRPr lang="ru-RU" sz="1400" kern="1200" dirty="0">
            <a:latin typeface="+mn-lt"/>
          </a:endParaRPr>
        </a:p>
      </dsp:txBody>
      <dsp:txXfrm>
        <a:off x="4362903" y="4811229"/>
        <a:ext cx="7472229" cy="6237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C2565-CCC7-44E7-8AFB-3A44566CB574}">
      <dsp:nvSpPr>
        <dsp:cNvPr id="0" name=""/>
        <dsp:cNvSpPr/>
      </dsp:nvSpPr>
      <dsp:spPr>
        <a:xfrm rot="16200000">
          <a:off x="-289575" y="291028"/>
          <a:ext cx="4361160" cy="37791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Вопросы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1. Проблема которая тревожит моих избирателей/жителей района/города?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2. Как я уже смог решить эту проблему?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3. Как мне </a:t>
          </a:r>
          <a:r>
            <a:rPr lang="ru-RU" sz="1400" kern="1200" dirty="0" smtClean="0"/>
            <a:t>удалось это сделать</a:t>
          </a:r>
          <a:endParaRPr lang="ru-RU" sz="1400" b="1" kern="1200" dirty="0"/>
        </a:p>
      </dsp:txBody>
      <dsp:txXfrm rot="5400000">
        <a:off x="185935" y="184480"/>
        <a:ext cx="3410140" cy="3992198"/>
      </dsp:txXfrm>
    </dsp:sp>
    <dsp:sp modelId="{61D35510-F148-4EC7-9E5E-DAB5E821373B}">
      <dsp:nvSpPr>
        <dsp:cNvPr id="0" name=""/>
        <dsp:cNvSpPr/>
      </dsp:nvSpPr>
      <dsp:spPr>
        <a:xfrm rot="16200000">
          <a:off x="3772959" y="291028"/>
          <a:ext cx="4361160" cy="37791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Личный контент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В нашем парке N отсутствовали лавочки.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Клуб предпринимателей обратился к нам с предложением установки лавочек за их счет, но с возможностью размещения на них рекламы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Я рад, что у нас районе N такие ответственные бизнесмены (фото лавочки с рекламой)</a:t>
          </a:r>
          <a:endParaRPr lang="ru-RU" sz="1400" b="1" kern="1200" dirty="0"/>
        </a:p>
      </dsp:txBody>
      <dsp:txXfrm rot="5400000">
        <a:off x="4248469" y="184480"/>
        <a:ext cx="3410140" cy="3992198"/>
      </dsp:txXfrm>
    </dsp:sp>
    <dsp:sp modelId="{DAB2534D-F268-410A-8563-2441E3AFC03A}">
      <dsp:nvSpPr>
        <dsp:cNvPr id="0" name=""/>
        <dsp:cNvSpPr/>
      </dsp:nvSpPr>
      <dsp:spPr>
        <a:xfrm rot="16200000">
          <a:off x="7835494" y="291028"/>
          <a:ext cx="4361160" cy="37791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Рабочий контент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В селе N не было детского сада. Родителям малышей приходилось возить их в другое село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Сейчас ведется строительство. Сдача 2023 году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Городская администрация смогла привлечь инвестиции от предприятия X и войти в федеральную программу </a:t>
          </a:r>
          <a:endParaRPr lang="ru-RU" sz="1400" b="1" kern="1200" dirty="0"/>
        </a:p>
      </dsp:txBody>
      <dsp:txXfrm rot="5400000">
        <a:off x="8311004" y="184480"/>
        <a:ext cx="3410140" cy="3992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BB81-AC50-4110-BD41-01E89B82C58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C4457-0970-4048-9ED6-5FD076766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60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619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5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975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713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890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4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2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54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323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96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06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08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9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44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80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534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933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700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63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114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11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01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18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5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93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4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050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641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102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AFB3-2495-4CC9-85EA-F6F513B888C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1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68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00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8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3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01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8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8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4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39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82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4409-E7ED-4DF5-849F-B939212A878B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A365B-856C-4254-8FF4-563BD4BBB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1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80669C-5750-29FE-D65C-EFF78CF5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1498"/>
            <a:ext cx="12185801" cy="6876000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844681" y="3132765"/>
            <a:ext cx="8219884" cy="1124667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«Как транслировать личный бренд политика через посты»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89254B52-2B47-9AB2-B1B1-0773B077F19C}"/>
              </a:ext>
            </a:extLst>
          </p:cNvPr>
          <p:cNvSpPr txBox="1">
            <a:spLocks/>
          </p:cNvSpPr>
          <p:nvPr/>
        </p:nvSpPr>
        <p:spPr>
          <a:xfrm>
            <a:off x="844681" y="4969165"/>
            <a:ext cx="7092819" cy="521938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5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Набатникова</a:t>
            </a:r>
            <a:r>
              <a:rPr lang="ru-RU" sz="1600" spc="-1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Екатерина, ведущий специалист направления</a:t>
            </a:r>
            <a:endParaRPr lang="en-US" sz="1600" spc="-1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«Политики новой волны»</a:t>
            </a:r>
            <a:r>
              <a:rPr lang="ru-RU" sz="16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2830D-C20E-7E63-2317-986B2DBC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11281" y="912021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Личный бренд политика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751" y="2208917"/>
            <a:ext cx="5729698" cy="320109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10112252"/>
              </p:ext>
            </p:extLst>
          </p:nvPr>
        </p:nvGraphicFramePr>
        <p:xfrm>
          <a:off x="-351023" y="2031025"/>
          <a:ext cx="6461682" cy="418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377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240500" y="884278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Личность 20% контента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11</a:t>
            </a:fld>
            <a:endParaRPr lang="ru-RU"/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947E9B71-01DB-B3AE-3B19-AB21A15563F4}"/>
              </a:ext>
            </a:extLst>
          </p:cNvPr>
          <p:cNvSpPr txBox="1">
            <a:spLocks/>
          </p:cNvSpPr>
          <p:nvPr/>
        </p:nvSpPr>
        <p:spPr>
          <a:xfrm>
            <a:off x="379014" y="2428975"/>
            <a:ext cx="5984744" cy="2789225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6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Вопрос: 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политик собирается позиционировать себя в социальных </a:t>
            </a:r>
            <a:r>
              <a:rPr lang="ru-RU" sz="1600" i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сетях?</a:t>
            </a:r>
            <a:endParaRPr lang="ru-RU" sz="1600" i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600" spc="-15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Пример: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Сильный </a:t>
            </a:r>
            <a:r>
              <a:rPr lang="ru-RU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ситименеджер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выстраивание сильных работающих систем, развитая коммуникация, </a:t>
            </a:r>
            <a:r>
              <a:rPr lang="ru-RU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ответственный, 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заботливый, отец троих </a:t>
            </a:r>
            <a:r>
              <a:rPr lang="ru-RU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634" y="1805529"/>
            <a:ext cx="4295385" cy="35071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54107" y="54935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Уваркина Евгения мэр Липецка мама ШЕСТЕРЫХ детей</a:t>
            </a:r>
            <a:r>
              <a:rPr lang="ru-RU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бизнесмен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240500" y="873082"/>
            <a:ext cx="4932633" cy="89127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Экспертность</a:t>
            </a: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12700" lvl="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24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 контента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12</a:t>
            </a:fld>
            <a:endParaRPr lang="ru-RU"/>
          </a:p>
        </p:txBody>
      </p:sp>
      <p:sp>
        <p:nvSpPr>
          <p:cNvPr id="9" name="object 110">
            <a:extLst>
              <a:ext uri="{FF2B5EF4-FFF2-40B4-BE49-F238E27FC236}">
                <a16:creationId xmlns:a16="http://schemas.microsoft.com/office/drawing/2014/main" id="{947E9B71-01DB-B3AE-3B19-AB21A15563F4}"/>
              </a:ext>
            </a:extLst>
          </p:cNvPr>
          <p:cNvSpPr txBox="1">
            <a:spLocks/>
          </p:cNvSpPr>
          <p:nvPr/>
        </p:nvSpPr>
        <p:spPr>
          <a:xfrm>
            <a:off x="240500" y="2782437"/>
            <a:ext cx="5984744" cy="2555828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Вопрос: 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чем политик силен как эксперт? (образование или профиль </a:t>
            </a:r>
            <a:r>
              <a:rPr lang="ru-RU" sz="1600" i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деятельности</a:t>
            </a:r>
            <a:r>
              <a:rPr lang="ru-RU" sz="1600" i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600" spc="-15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Пример: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Глава района, </a:t>
            </a:r>
            <a:r>
              <a:rPr lang="ru-RU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строитель, бизнесмен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				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225244" y="873082"/>
            <a:ext cx="5057775" cy="89127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Продукт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2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 контента </a:t>
            </a:r>
            <a:endParaRPr lang="ru-RU" sz="24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110">
            <a:extLst>
              <a:ext uri="{FF2B5EF4-FFF2-40B4-BE49-F238E27FC236}">
                <a16:creationId xmlns:a16="http://schemas.microsoft.com/office/drawing/2014/main" id="{947E9B71-01DB-B3AE-3B19-AB21A15563F4}"/>
              </a:ext>
            </a:extLst>
          </p:cNvPr>
          <p:cNvSpPr txBox="1">
            <a:spLocks/>
          </p:cNvSpPr>
          <p:nvPr/>
        </p:nvSpPr>
        <p:spPr>
          <a:xfrm>
            <a:off x="6139341" y="2727293"/>
            <a:ext cx="5984744" cy="2296783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Вопрос: 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Его яркие продукты деятельности или сферы </a:t>
            </a:r>
            <a:r>
              <a:rPr lang="ru-RU" sz="1600" i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деятельности?</a:t>
            </a:r>
            <a:endParaRPr lang="ru-RU" sz="1600" i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600" spc="-15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Пример: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ru-RU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азвитие 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инфраструктуры, привлечение инвестиций, строительство социальных </a:t>
            </a:r>
            <a:r>
              <a:rPr lang="ru-RU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объектов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9345" y="810885"/>
            <a:ext cx="9269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60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endParaRPr lang="ru-RU" sz="4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4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154775" y="521576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Транслируемая миссия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446505"/>
              </p:ext>
            </p:extLst>
          </p:nvPr>
        </p:nvGraphicFramePr>
        <p:xfrm>
          <a:off x="592086" y="2234112"/>
          <a:ext cx="11065934" cy="236982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4120101">
                  <a:extLst>
                    <a:ext uri="{9D8B030D-6E8A-4147-A177-3AD203B41FA5}">
                      <a16:colId xmlns:a16="http://schemas.microsoft.com/office/drawing/2014/main" val="1485031145"/>
                    </a:ext>
                  </a:extLst>
                </a:gridCol>
                <a:gridCol w="6945833">
                  <a:extLst>
                    <a:ext uri="{9D8B030D-6E8A-4147-A177-3AD203B41FA5}">
                      <a16:colId xmlns:a16="http://schemas.microsoft.com/office/drawing/2014/main" val="593077646"/>
                    </a:ext>
                  </a:extLst>
                </a:gridCol>
              </a:tblGrid>
              <a:tr h="185444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ru-RU" sz="1800" b="1" u="none" strike="noStrike" dirty="0" smtClean="0">
                          <a:effectLst/>
                        </a:rPr>
                        <a:t>Вопрос: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ru-RU" sz="1800" b="1" u="none" strike="noStrike" dirty="0" smtClean="0">
                          <a:effectLst/>
                        </a:rPr>
                        <a:t>Пример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526656"/>
                  </a:ext>
                </a:extLst>
              </a:tr>
              <a:tr h="185444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Что он делает?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-</a:t>
                      </a:r>
                      <a:r>
                        <a:rPr lang="ru-RU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800" u="none" strike="noStrike" dirty="0" smtClean="0">
                          <a:effectLst/>
                        </a:rPr>
                        <a:t>Повышает </a:t>
                      </a:r>
                      <a:r>
                        <a:rPr lang="ru-RU" sz="1800" u="none" strike="noStrike" dirty="0">
                          <a:effectLst/>
                        </a:rPr>
                        <a:t>уровень жизни в нашем районе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996727"/>
                  </a:ext>
                </a:extLst>
              </a:tr>
              <a:tr h="185444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Через </a:t>
                      </a:r>
                      <a:r>
                        <a:rPr lang="ru-RU" sz="1800" u="none" strike="noStrike" dirty="0">
                          <a:effectLst/>
                        </a:rPr>
                        <a:t>какие </a:t>
                      </a:r>
                      <a:r>
                        <a:rPr lang="ru-RU" sz="1800" u="none" strike="noStrike" dirty="0" smtClean="0">
                          <a:effectLst/>
                        </a:rPr>
                        <a:t>инструменты?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-</a:t>
                      </a:r>
                      <a:r>
                        <a:rPr lang="ru-RU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800" u="none" strike="noStrike" dirty="0" smtClean="0">
                          <a:effectLst/>
                        </a:rPr>
                        <a:t>Через </a:t>
                      </a:r>
                      <a:r>
                        <a:rPr lang="ru-RU" sz="1800" u="none" strike="noStrike" dirty="0">
                          <a:effectLst/>
                        </a:rPr>
                        <a:t>развитие инфраструктуры, привлечение инвестиций, строительство социальных объектов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67626"/>
                  </a:ext>
                </a:extLst>
              </a:tr>
              <a:tr h="185444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С </a:t>
                      </a:r>
                      <a:r>
                        <a:rPr lang="ru-RU" sz="1800" u="none" strike="noStrike" dirty="0">
                          <a:effectLst/>
                        </a:rPr>
                        <a:t>помощью каких </a:t>
                      </a:r>
                      <a:r>
                        <a:rPr lang="ru-RU" sz="1800" u="none" strike="noStrike" dirty="0" smtClean="0">
                          <a:effectLst/>
                        </a:rPr>
                        <a:t>его качеств?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- С </a:t>
                      </a:r>
                      <a:r>
                        <a:rPr lang="ru-RU" sz="1800" u="none" strike="noStrike" dirty="0">
                          <a:effectLst/>
                        </a:rPr>
                        <a:t>помощью целеполагания, менеджерских качеств, </a:t>
                      </a:r>
                      <a:r>
                        <a:rPr lang="ru-RU" sz="1800" u="none" strike="noStrike" dirty="0" smtClean="0">
                          <a:effectLst/>
                        </a:rPr>
                        <a:t>ответственности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289263"/>
                  </a:ext>
                </a:extLst>
              </a:tr>
              <a:tr h="185444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Для </a:t>
                      </a:r>
                      <a:r>
                        <a:rPr lang="ru-RU" sz="1800" u="none" strike="noStrike" dirty="0">
                          <a:effectLst/>
                        </a:rPr>
                        <a:t>чего в </a:t>
                      </a:r>
                      <a:r>
                        <a:rPr lang="ru-RU" sz="1800" u="none" strike="noStrike" dirty="0" smtClean="0">
                          <a:effectLst/>
                        </a:rPr>
                        <a:t>итоге?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800" u="none" strike="noStrike" dirty="0" smtClean="0">
                          <a:effectLst/>
                        </a:rPr>
                        <a:t>- Чтобы </a:t>
                      </a:r>
                      <a:r>
                        <a:rPr lang="ru-RU" sz="1800" u="none" strike="noStrike" dirty="0">
                          <a:effectLst/>
                        </a:rPr>
                        <a:t>сделать наш район </a:t>
                      </a:r>
                      <a:r>
                        <a:rPr lang="ru-RU" sz="1800" u="none" strike="noStrike" dirty="0" smtClean="0">
                          <a:effectLst/>
                        </a:rPr>
                        <a:t>привлекательным </a:t>
                      </a:r>
                      <a:r>
                        <a:rPr lang="ru-RU" sz="1800" u="none" strike="noStrike" dirty="0">
                          <a:effectLst/>
                        </a:rPr>
                        <a:t>для жизни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61385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1486" y="4992302"/>
            <a:ext cx="10025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 повышаю уровень жизни граждан в нашем районе,  через развитие инфраструктуры, привлечение инвестиций, строительство социальных объектов, с помощью таких своих менеджерских качеств, ответственность и целеустремленность,  для того чтобы сделать наш район привлекательным для жизни</a:t>
            </a:r>
            <a:r>
              <a:rPr lang="ru-RU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9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154775" y="521576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Итоговый образ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3343" y="4159847"/>
            <a:ext cx="59617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Транслируемая миссия:</a:t>
            </a:r>
          </a:p>
          <a:p>
            <a:r>
              <a:rPr lang="ru-RU" sz="14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 </a:t>
            </a:r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повышаю уровень жизни </a:t>
            </a:r>
            <a:r>
              <a:rPr lang="ru-RU" sz="14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граждан </a:t>
            </a:r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нашем районе,  через развитие инфраструктуры, привлечение инвестиций, строительство социальных объектов, с помощью таких своих менеджерских качеств, </a:t>
            </a:r>
            <a:r>
              <a:rPr lang="ru-RU" sz="14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ответственность </a:t>
            </a:r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целеустремленность,  для того чтобы сделать наш район </a:t>
            </a:r>
            <a:r>
              <a:rPr lang="ru-RU" sz="14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привлекательным </a:t>
            </a:r>
            <a:r>
              <a:rPr lang="ru-RU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жизни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F8E8F0-5531-9C6E-691E-8AF09BFBB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677" r="8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909718" y="5507669"/>
            <a:ext cx="1503732" cy="1624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bject 110">
            <a:extLst>
              <a:ext uri="{FF2B5EF4-FFF2-40B4-BE49-F238E27FC236}">
                <a16:creationId xmlns:a16="http://schemas.microsoft.com/office/drawing/2014/main" id="{947E9B71-01DB-B3AE-3B19-AB21A15563F4}"/>
              </a:ext>
            </a:extLst>
          </p:cNvPr>
          <p:cNvSpPr txBox="1">
            <a:spLocks/>
          </p:cNvSpPr>
          <p:nvPr/>
        </p:nvSpPr>
        <p:spPr>
          <a:xfrm>
            <a:off x="268896" y="1456576"/>
            <a:ext cx="5856157" cy="2476319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Личность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Сильный </a:t>
            </a:r>
            <a:r>
              <a:rPr lang="ru-RU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ситименеджер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выстраивание сильных работающих систем, развитая коммуникация, ответственный, заботливый, отец троих </a:t>
            </a:r>
            <a:r>
              <a:rPr lang="ru-RU" sz="1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детей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Эксперт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Глава района, строитель, </a:t>
            </a:r>
            <a:r>
              <a:rPr lang="ru-RU" sz="1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бизнесмен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endParaRPr lang="ru-RU" sz="1400" b="1" spc="-15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4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</a:t>
            </a: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</a:t>
            </a:r>
            <a:r>
              <a:rPr lang="ru-RU" sz="1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витие 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инфраструктуры, привлечение инвестиций, строительство социальных объектов 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49" y="1758469"/>
            <a:ext cx="5537707" cy="3870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3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6" y="705605"/>
            <a:ext cx="7789334" cy="5650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1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03793" y="3169068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 что писать посты?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11281" y="754460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Личность 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17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1281" y="235924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Какие события вашей жизни сделали вас тем, кто вы есть? (от выступления на утреннике до </a:t>
            </a:r>
            <a:r>
              <a:rPr lang="ru-RU" dirty="0" smtClean="0"/>
              <a:t>первого бизнеса)</a:t>
            </a:r>
            <a:endParaRPr lang="ru-RU" dirty="0"/>
          </a:p>
          <a:p>
            <a:r>
              <a:rPr lang="ru-RU" dirty="0"/>
              <a:t>2. Чего вы добились? (депутат, глава района)</a:t>
            </a:r>
          </a:p>
          <a:p>
            <a:r>
              <a:rPr lang="ru-RU" dirty="0"/>
              <a:t>3. Что вам пришлось преодолеть и как? (болезнь, трудное жизненное испытание)</a:t>
            </a:r>
          </a:p>
          <a:p>
            <a:r>
              <a:rPr lang="ru-RU" dirty="0"/>
              <a:t>4. Чему вас научили ваши достижения и трудности? Какими уроками из своей жизни вы бы хотели поделиться с читателями? (никогда не сдаваться и всегда учиться и т.п.)</a:t>
            </a:r>
          </a:p>
          <a:p>
            <a:r>
              <a:rPr lang="ru-RU" dirty="0"/>
              <a:t>5. Ваши принципы и правила жизни (всегда держу слово)</a:t>
            </a:r>
          </a:p>
        </p:txBody>
      </p:sp>
      <p:sp>
        <p:nvSpPr>
          <p:cNvPr id="18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03793" y="5531123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вопрос = 1 пост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69" t="1151" r="1728" b="14708"/>
          <a:stretch/>
        </p:blipFill>
        <p:spPr>
          <a:xfrm>
            <a:off x="7428928" y="852693"/>
            <a:ext cx="4005469" cy="4623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7754937" y="5736362"/>
            <a:ext cx="3334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Евгений Григорьев рассказывает о своем учителе 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-50506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11281" y="754460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Эксперт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18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1281" y="194663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В чем я хорошо разбираюсь?</a:t>
            </a:r>
          </a:p>
          <a:p>
            <a:r>
              <a:rPr lang="ru-RU" dirty="0"/>
              <a:t>2. Что важного произошло за последнее время в моей отрасли?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Что я думаю по поводу распространенной точки зрения в моей </a:t>
            </a:r>
            <a:r>
              <a:rPr lang="ru-RU" dirty="0" smtClean="0"/>
              <a:t>деятельности?</a:t>
            </a:r>
            <a:endParaRPr lang="ru-RU" dirty="0"/>
          </a:p>
          <a:p>
            <a:r>
              <a:rPr lang="ru-RU" dirty="0"/>
              <a:t>4. Что важного произошло в </a:t>
            </a:r>
            <a:r>
              <a:rPr lang="ru-RU" dirty="0" smtClean="0"/>
              <a:t>моей деятельности </a:t>
            </a:r>
          </a:p>
          <a:p>
            <a:r>
              <a:rPr lang="ru-RU" dirty="0" smtClean="0"/>
              <a:t>5</a:t>
            </a:r>
            <a:r>
              <a:rPr lang="ru-RU" dirty="0"/>
              <a:t>. С какими трудностями сталкиваются </a:t>
            </a:r>
            <a:r>
              <a:rPr lang="ru-RU" dirty="0" smtClean="0"/>
              <a:t>жители района? </a:t>
            </a:r>
            <a:r>
              <a:rPr lang="ru-RU" dirty="0"/>
              <a:t>Что я делаю чтобы их решить?</a:t>
            </a:r>
          </a:p>
          <a:p>
            <a:r>
              <a:rPr lang="ru-RU" dirty="0"/>
              <a:t>6. Какие успехи произошли у </a:t>
            </a:r>
            <a:r>
              <a:rPr lang="ru-RU" dirty="0" smtClean="0"/>
              <a:t>жителей моего района?</a:t>
            </a:r>
            <a:endParaRPr lang="ru-RU" dirty="0"/>
          </a:p>
        </p:txBody>
      </p:sp>
      <p:sp>
        <p:nvSpPr>
          <p:cNvPr id="18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03793" y="5531123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вопрос = 1 пост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7754937" y="5736362"/>
            <a:ext cx="3334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Александр </a:t>
            </a:r>
            <a:r>
              <a:rPr lang="ru-RU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Басыров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рассказывает о ветлечебнице 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740" y="1246379"/>
            <a:ext cx="3409366" cy="428474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0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-50506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11281" y="754460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ПРОДУКТ ДЕЯТЕЛЬНОСТИ		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19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1281" y="23592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1. Проблема которая тревожит моих избирателей/жителей района/города?</a:t>
            </a:r>
          </a:p>
          <a:p>
            <a:r>
              <a:rPr lang="ru-RU" dirty="0"/>
              <a:t>2. Как я уже смог решить эту проблему?</a:t>
            </a:r>
          </a:p>
          <a:p>
            <a:r>
              <a:rPr lang="ru-RU" dirty="0"/>
              <a:t>3. Как мне удалось это сделать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8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-2037807" y="4510267"/>
            <a:ext cx="11042519" cy="1519647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вопрос = 1 пост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endParaRPr lang="ru-RU" sz="3200" b="1" spc="-15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вопроса = 1  пост 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63598" y="6107235"/>
            <a:ext cx="2967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Евгений Григорьев публиковал серию постов о ремонте дорог в городе </a:t>
            </a:r>
            <a:endParaRPr lang="ru-RU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517" t="2077" r="857" b="342"/>
          <a:stretch/>
        </p:blipFill>
        <p:spPr>
          <a:xfrm>
            <a:off x="6251572" y="1293314"/>
            <a:ext cx="2979252" cy="4813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798" t="2393"/>
          <a:stretch/>
        </p:blipFill>
        <p:spPr>
          <a:xfrm>
            <a:off x="9326296" y="1297037"/>
            <a:ext cx="2633742" cy="48101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159554" y="6107235"/>
            <a:ext cx="2967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Евгений Григорьев о строительстве школы</a:t>
            </a:r>
            <a:endParaRPr lang="ru-RU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1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13033" y="2702832"/>
            <a:ext cx="11042519" cy="101438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ФЕНОМЕН </a:t>
            </a:r>
          </a:p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НОВОЙ ВОЛНЫ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03793" y="3169068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ПИСАТЬ ПОНЯЛИ, А КАК ПИСАТЬ?  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20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13033" y="3169068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ПИСАТЬ ПОНЯЛИ, А КАК ПИСАТЬ?  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85414" y="1877085"/>
            <a:ext cx="3572391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i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- событие</a:t>
            </a:r>
            <a:endParaRPr lang="ru-RU" sz="3200" b="1" i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9100" y="2537897"/>
            <a:ext cx="37303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Что произошло </a:t>
            </a:r>
          </a:p>
          <a:p>
            <a:r>
              <a:rPr lang="ru-RU" dirty="0"/>
              <a:t>2. Как это произошло</a:t>
            </a:r>
          </a:p>
          <a:p>
            <a:r>
              <a:rPr lang="ru-RU" dirty="0"/>
              <a:t>3. Про какой причине</a:t>
            </a:r>
          </a:p>
          <a:p>
            <a:r>
              <a:rPr lang="ru-RU" dirty="0"/>
              <a:t>4. К чему это привело?</a:t>
            </a:r>
          </a:p>
          <a:p>
            <a:r>
              <a:rPr lang="ru-RU" dirty="0"/>
              <a:t>6. О чем вы хотите сказать (суть)</a:t>
            </a:r>
          </a:p>
          <a:p>
            <a:r>
              <a:rPr lang="ru-RU" dirty="0"/>
              <a:t>7. Куда вы хотите позвать своих читателей? Если хотите</a:t>
            </a:r>
          </a:p>
          <a:p>
            <a:r>
              <a:rPr lang="ru-RU" dirty="0"/>
              <a:t>8. О чем вы хотите спросить своих читателей?</a:t>
            </a: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4408254" y="1877085"/>
            <a:ext cx="3643546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- кейс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8963" y="2537897"/>
            <a:ext cx="3885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Кто вы? </a:t>
            </a:r>
            <a:r>
              <a:rPr lang="ru-RU" dirty="0" smtClean="0"/>
              <a:t>Опишите </a:t>
            </a:r>
            <a:r>
              <a:rPr lang="ru-RU" dirty="0"/>
              <a:t>с точки зрения поста</a:t>
            </a:r>
          </a:p>
          <a:p>
            <a:r>
              <a:rPr lang="ru-RU" dirty="0"/>
              <a:t>2. С какими трудностями вы сталкивались</a:t>
            </a:r>
          </a:p>
          <a:p>
            <a:r>
              <a:rPr lang="ru-RU" dirty="0"/>
              <a:t>3. Как у Вас получилось с этим справиться</a:t>
            </a:r>
          </a:p>
          <a:p>
            <a:r>
              <a:rPr lang="ru-RU" dirty="0"/>
              <a:t>4. Что было сделано? В общем или по шагам.</a:t>
            </a:r>
          </a:p>
          <a:p>
            <a:r>
              <a:rPr lang="ru-RU" dirty="0"/>
              <a:t>5. К каким результатам это привело?</a:t>
            </a:r>
          </a:p>
          <a:p>
            <a:r>
              <a:rPr lang="ru-RU" dirty="0"/>
              <a:t>6. О чем хотите спросить читателя? (Вопрос может быть задан для получения обратной связи. Он не обязателен)</a:t>
            </a:r>
          </a:p>
        </p:txBody>
      </p:sp>
      <p:sp>
        <p:nvSpPr>
          <p:cNvPr id="11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8370278" y="1877085"/>
            <a:ext cx="3494413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- продукт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40615" y="2680754"/>
            <a:ext cx="33234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Проблема которая тревожит моих избирателей/жителей района/города? </a:t>
            </a:r>
          </a:p>
          <a:p>
            <a:r>
              <a:rPr lang="ru-RU" dirty="0"/>
              <a:t>2. Как я уже смог решить эту проблему?</a:t>
            </a:r>
          </a:p>
          <a:p>
            <a:r>
              <a:rPr lang="ru-RU" dirty="0"/>
              <a:t>3. Как мне удалось это сделать?</a:t>
            </a:r>
          </a:p>
        </p:txBody>
      </p:sp>
    </p:spTree>
    <p:extLst>
      <p:ext uri="{BB962C8B-B14F-4D97-AF65-F5344CB8AC3E}">
        <p14:creationId xmlns:p14="http://schemas.microsoft.com/office/powerpoint/2010/main" val="30654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-50506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11280" y="495366"/>
            <a:ext cx="1104251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Методические материалы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7" y="1263574"/>
            <a:ext cx="5238786" cy="52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10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311281" y="2544906"/>
            <a:ext cx="11042519" cy="101438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Давайте </a:t>
            </a:r>
            <a:r>
              <a:rPr lang="ru-RU" sz="3200" b="1" strike="sngStrike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поработаем</a:t>
            </a: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отработаем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200" b="1" spc="-15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24</a:t>
            </a:fld>
            <a:endParaRPr lang="ru-RU"/>
          </a:p>
        </p:txBody>
      </p:sp>
      <p:sp>
        <p:nvSpPr>
          <p:cNvPr id="11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218148" y="336767"/>
            <a:ext cx="861476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i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– событие (личный контент)</a:t>
            </a:r>
            <a:endParaRPr lang="ru-RU" sz="3200" b="1" i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73543976"/>
              </p:ext>
            </p:extLst>
          </p:nvPr>
        </p:nvGraphicFramePr>
        <p:xfrm>
          <a:off x="5513" y="1193397"/>
          <a:ext cx="11810568" cy="552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55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90832726"/>
              </p:ext>
            </p:extLst>
          </p:nvPr>
        </p:nvGraphicFramePr>
        <p:xfrm>
          <a:off x="-1884248" y="1010834"/>
          <a:ext cx="15569768" cy="552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218148" y="336767"/>
            <a:ext cx="8614769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i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– событие (рабочий контент)</a:t>
            </a:r>
            <a:endParaRPr lang="ru-RU" sz="3200" b="1" i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" y="-8171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26</a:t>
            </a:fld>
            <a:endParaRPr lang="ru-RU"/>
          </a:p>
        </p:txBody>
      </p:sp>
      <p:sp>
        <p:nvSpPr>
          <p:cNvPr id="11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83618" y="341847"/>
            <a:ext cx="8079480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– кейс (личный контент)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23261473"/>
              </p:ext>
            </p:extLst>
          </p:nvPr>
        </p:nvGraphicFramePr>
        <p:xfrm>
          <a:off x="240499" y="596404"/>
          <a:ext cx="11487527" cy="6648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525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" y="-8171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27</a:t>
            </a:fld>
            <a:endParaRPr lang="ru-RU"/>
          </a:p>
        </p:txBody>
      </p:sp>
      <p:sp>
        <p:nvSpPr>
          <p:cNvPr id="11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83618" y="341847"/>
            <a:ext cx="8079480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– кейс (рабочий контент)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49180294"/>
              </p:ext>
            </p:extLst>
          </p:nvPr>
        </p:nvGraphicFramePr>
        <p:xfrm>
          <a:off x="244210" y="947462"/>
          <a:ext cx="11856350" cy="577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982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28</a:t>
            </a:fld>
            <a:endParaRPr lang="ru-RU"/>
          </a:p>
        </p:txBody>
      </p:sp>
      <p:sp>
        <p:nvSpPr>
          <p:cNvPr id="15" name="object 110">
            <a:extLst>
              <a:ext uri="{FF2B5EF4-FFF2-40B4-BE49-F238E27FC236}">
                <a16:creationId xmlns:a16="http://schemas.microsoft.com/office/drawing/2014/main" id="{243E73ED-3EF7-5EBD-110D-41BF4BC69BAE}"/>
              </a:ext>
            </a:extLst>
          </p:cNvPr>
          <p:cNvSpPr txBox="1">
            <a:spLocks/>
          </p:cNvSpPr>
          <p:nvPr/>
        </p:nvSpPr>
        <p:spPr>
          <a:xfrm>
            <a:off x="613033" y="332911"/>
            <a:ext cx="8532162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2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 – продукт</a:t>
            </a:r>
            <a:endParaRPr lang="ru-RU" sz="3200" b="1" spc="-1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38294448"/>
              </p:ext>
            </p:extLst>
          </p:nvPr>
        </p:nvGraphicFramePr>
        <p:xfrm>
          <a:off x="171513" y="1685123"/>
          <a:ext cx="11907079" cy="436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42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0107" cy="68687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2DD117-D45A-ED53-BDAC-953DD9E76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03" y="2598233"/>
            <a:ext cx="3680522" cy="3767327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D7F68-B167-DBD6-03C7-55348C728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492440"/>
            <a:ext cx="2267501" cy="2267501"/>
          </a:xfrm>
          <a:prstGeom prst="ellipse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1FAA9D3-13B2-BA06-5B6B-7D4A30520BBA}"/>
              </a:ext>
            </a:extLst>
          </p:cNvPr>
          <p:cNvSpPr txBox="1">
            <a:spLocks/>
          </p:cNvSpPr>
          <p:nvPr/>
        </p:nvSpPr>
        <p:spPr>
          <a:xfrm>
            <a:off x="274675" y="78059"/>
            <a:ext cx="4029696" cy="1055371"/>
          </a:xfrm>
          <a:prstGeom prst="rect">
            <a:avLst/>
          </a:prstGeom>
        </p:spPr>
        <p:txBody>
          <a:bodyPr vert="horz" lIns="96012" tIns="48006" rIns="96012" bIns="4800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TELEGRAM-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КАНАЛ</a:t>
            </a:r>
          </a:p>
        </p:txBody>
      </p:sp>
    </p:spTree>
    <p:extLst>
      <p:ext uri="{BB962C8B-B14F-4D97-AF65-F5344CB8AC3E}">
        <p14:creationId xmlns:p14="http://schemas.microsoft.com/office/powerpoint/2010/main" val="2835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3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469F9BF6-5B73-8040-996A-04BD73867F34}"/>
              </a:ext>
            </a:extLst>
          </p:cNvPr>
          <p:cNvSpPr txBox="1">
            <a:spLocks/>
          </p:cNvSpPr>
          <p:nvPr/>
        </p:nvSpPr>
        <p:spPr>
          <a:xfrm>
            <a:off x="339022" y="280416"/>
            <a:ext cx="9737975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01CE3651-7099-DC44-ABD6-641662E66DB7}"/>
              </a:ext>
            </a:extLst>
          </p:cNvPr>
          <p:cNvSpPr txBox="1">
            <a:spLocks/>
          </p:cNvSpPr>
          <p:nvPr/>
        </p:nvSpPr>
        <p:spPr>
          <a:xfrm>
            <a:off x="339022" y="1293585"/>
            <a:ext cx="3443091" cy="253018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Решает реальные проблемы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Демонстрация работы власти на примерах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Признание проблем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Привлечение инвестиций, участие в федеральных программах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нуждающихся групп населения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84837-9E80-2F41-815E-C4B19101A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30" y="1305026"/>
            <a:ext cx="2995901" cy="4325753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4132494" y="5772495"/>
            <a:ext cx="33349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Радий 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Хабиров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рассказывает </a:t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решениях транспортных проблем в столице региона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C90FC24-2501-2645-A964-B80FF3DFA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66" y="1737618"/>
            <a:ext cx="4364476" cy="3239784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18A190-D235-9546-A2D5-2C2D28A79F2F}"/>
              </a:ext>
            </a:extLst>
          </p:cNvPr>
          <p:cNvSpPr/>
          <p:nvPr/>
        </p:nvSpPr>
        <p:spPr>
          <a:xfrm>
            <a:off x="7674396" y="5774570"/>
            <a:ext cx="43644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Антон Иванов согласился с обозначенными жителями проблемами и дал поручение исправить недочеты на новом объекте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80669C-5750-29FE-D65C-EFF78CF5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192000" cy="6879498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844681" y="2625112"/>
            <a:ext cx="8219884" cy="1247777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</a:t>
            </a:r>
            <a:br>
              <a:rPr kumimoji="0" lang="ru-RU" sz="40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40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ВНИМАНИЕ!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2830D-C20E-7E63-2317-986B2DBC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30</a:t>
            </a:fld>
            <a:endParaRPr lang="ru-RU"/>
          </a:p>
        </p:txBody>
      </p:sp>
      <p:sp>
        <p:nvSpPr>
          <p:cNvPr id="2" name="object 110">
            <a:extLst>
              <a:ext uri="{FF2B5EF4-FFF2-40B4-BE49-F238E27FC236}">
                <a16:creationId xmlns:a16="http://schemas.microsoft.com/office/drawing/2014/main" id="{947E9B71-01DB-B3AE-3B19-AB21A15563F4}"/>
              </a:ext>
            </a:extLst>
          </p:cNvPr>
          <p:cNvSpPr txBox="1">
            <a:spLocks/>
          </p:cNvSpPr>
          <p:nvPr/>
        </p:nvSpPr>
        <p:spPr>
          <a:xfrm>
            <a:off x="844681" y="4969165"/>
            <a:ext cx="7092819" cy="521938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Набатникова Екатерина, ведущий специалист направления</a:t>
            </a:r>
            <a:endParaRPr lang="en-US" sz="1600" spc="-1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«Политики новой волны</a:t>
            </a:r>
            <a:r>
              <a:rPr lang="ru-RU" sz="16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4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469F9BF6-5B73-8040-996A-04BD73867F34}"/>
              </a:ext>
            </a:extLst>
          </p:cNvPr>
          <p:cNvSpPr txBox="1">
            <a:spLocks/>
          </p:cNvSpPr>
          <p:nvPr/>
        </p:nvSpPr>
        <p:spPr>
          <a:xfrm>
            <a:off x="339022" y="280416"/>
            <a:ext cx="9737975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01CE3651-7099-DC44-ABD6-641662E66DB7}"/>
              </a:ext>
            </a:extLst>
          </p:cNvPr>
          <p:cNvSpPr txBox="1">
            <a:spLocks/>
          </p:cNvSpPr>
          <p:nvPr/>
        </p:nvSpPr>
        <p:spPr>
          <a:xfrm>
            <a:off x="339022" y="1293585"/>
            <a:ext cx="3443091" cy="253018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Профессионал своего дела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Эксперт в одной или нескольких сферах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Имеются выдающиеся достижения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Высокие знания о регионе/городе/районе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Грамотно обосновывает свои 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3856947" y="5522057"/>
            <a:ext cx="4478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Дмитрий Азаров демонстрирует хорошее знание проблем и принимаемых решений во врем поездки в районы области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 descr="Изображение выглядит как текст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2DA93B65-AB6E-F94E-8BED-C8881F4EE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17" y="2202720"/>
            <a:ext cx="3686834" cy="318281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F0AD623-513D-844D-846F-6F06A8B78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13" y="1335943"/>
            <a:ext cx="5168900" cy="288290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4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5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469F9BF6-5B73-8040-996A-04BD73867F34}"/>
              </a:ext>
            </a:extLst>
          </p:cNvPr>
          <p:cNvSpPr txBox="1">
            <a:spLocks/>
          </p:cNvSpPr>
          <p:nvPr/>
        </p:nvSpPr>
        <p:spPr>
          <a:xfrm>
            <a:off x="339022" y="280416"/>
            <a:ext cx="9737975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01CE3651-7099-DC44-ABD6-641662E66DB7}"/>
              </a:ext>
            </a:extLst>
          </p:cNvPr>
          <p:cNvSpPr txBox="1">
            <a:spLocks/>
          </p:cNvSpPr>
          <p:nvPr/>
        </p:nvSpPr>
        <p:spPr>
          <a:xfrm>
            <a:off x="339022" y="1208958"/>
            <a:ext cx="3443091" cy="3176511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Берет ответственность в кризисных ситуациях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Становится главным источником информации во время ЧП и ЧС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Собственным примером предотвращает панику среди населения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Объединяет общество перед общими трудностями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режиме реального времени информирует о всех принимаемых мерах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5208009" y="5600184"/>
            <a:ext cx="54073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Вячеслав Гладков оперативно информирует жителей</a:t>
            </a:r>
          </a:p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 ситуации в области в связи особой ситуацией на границе 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0BB94-9CFF-6A46-84A1-DF40E6E8B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46" y="1148798"/>
            <a:ext cx="3207757" cy="3944353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,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D38C6192-D7E2-D04A-A3FE-538AE0C67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19" y="1142739"/>
            <a:ext cx="3913213" cy="39443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8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6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469F9BF6-5B73-8040-996A-04BD73867F34}"/>
              </a:ext>
            </a:extLst>
          </p:cNvPr>
          <p:cNvSpPr txBox="1">
            <a:spLocks/>
          </p:cNvSpPr>
          <p:nvPr/>
        </p:nvSpPr>
        <p:spPr>
          <a:xfrm>
            <a:off x="339022" y="280416"/>
            <a:ext cx="9737975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01CE3651-7099-DC44-ABD6-641662E66DB7}"/>
              </a:ext>
            </a:extLst>
          </p:cNvPr>
          <p:cNvSpPr txBox="1">
            <a:spLocks/>
          </p:cNvSpPr>
          <p:nvPr/>
        </p:nvSpPr>
        <p:spPr>
          <a:xfrm>
            <a:off x="339022" y="1265741"/>
            <a:ext cx="3443091" cy="253018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Проявляет близость к людям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Пользуется инфраструктурой города/района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фото/видео находится в окружении людей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Вникает в частные проблемы жителей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Живет на подотчетной территории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3391557" y="5662837"/>
            <a:ext cx="3911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Глава </a:t>
            </a:r>
            <a:r>
              <a:rPr lang="ru-RU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Альметьевского</a:t>
            </a: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район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Тимур 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Нагуманов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поздравил работницу  ЖКХ с профессиональным праздником 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 descr="Изображение выглядит как текст, внешний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0647975-018D-7F4D-B271-D7CAAFE6C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32" y="2011673"/>
            <a:ext cx="3103714" cy="3323724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DB077C2-E1DB-B74C-9744-95CA67714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61" y="1359753"/>
            <a:ext cx="3542981" cy="1381314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Изображение выглядит как человек, внутренний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BA981B5-F274-804B-B392-79E3120F3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93" y="2102269"/>
            <a:ext cx="4018085" cy="2852122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E0532B-222D-6041-B168-5B9B6F2201B7}"/>
              </a:ext>
            </a:extLst>
          </p:cNvPr>
          <p:cNvSpPr/>
          <p:nvPr/>
        </p:nvSpPr>
        <p:spPr>
          <a:xfrm>
            <a:off x="7820832" y="5661229"/>
            <a:ext cx="3911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Александр </a:t>
            </a:r>
            <a:r>
              <a:rPr lang="ru-RU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Бречалов</a:t>
            </a: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фото часто в окружении людей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7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469F9BF6-5B73-8040-996A-04BD73867F34}"/>
              </a:ext>
            </a:extLst>
          </p:cNvPr>
          <p:cNvSpPr txBox="1">
            <a:spLocks/>
          </p:cNvSpPr>
          <p:nvPr/>
        </p:nvSpPr>
        <p:spPr>
          <a:xfrm>
            <a:off x="339022" y="280416"/>
            <a:ext cx="9737975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01CE3651-7099-DC44-ABD6-641662E66DB7}"/>
              </a:ext>
            </a:extLst>
          </p:cNvPr>
          <p:cNvSpPr txBox="1">
            <a:spLocks/>
          </p:cNvSpPr>
          <p:nvPr/>
        </p:nvSpPr>
        <p:spPr>
          <a:xfrm>
            <a:off x="339022" y="1293683"/>
            <a:ext cx="3443091" cy="2925160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Открыт к общению 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Ведет личные аккаунты в ВК, ОК и ТГ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Отвечает на комментарии пользователей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Проводит прямые эфиры на ТВ </a:t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 </a:t>
            </a:r>
            <a:r>
              <a:rPr lang="ru-RU" sz="1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соцсетях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Проводит личные встречи, выезжает в районы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3732221" y="5661229"/>
            <a:ext cx="3911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Андрей Чибис регулярно проводит прямые эфиры на которых отвечает на вопросы прямо из комментариев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E0532B-222D-6041-B168-5B9B6F2201B7}"/>
              </a:ext>
            </a:extLst>
          </p:cNvPr>
          <p:cNvSpPr/>
          <p:nvPr/>
        </p:nvSpPr>
        <p:spPr>
          <a:xfrm>
            <a:off x="7711743" y="5795725"/>
            <a:ext cx="3911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Губернаторы отвечают </a:t>
            </a:r>
            <a:b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комментарии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07C3D9-2798-AF4D-A57F-1F6B4AA50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01" y="1293683"/>
            <a:ext cx="3318653" cy="4249194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F4E97F-885C-4149-964F-F9A4A295B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7" y="1279184"/>
            <a:ext cx="3972281" cy="121778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4D61C3C-0C22-0944-B4FD-0BA142C19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09" y="2616904"/>
            <a:ext cx="3972281" cy="1372068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8C01C2-162C-294D-BB8B-BAD8613E8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09" y="4136054"/>
            <a:ext cx="3958509" cy="1406823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3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440EF4-26D8-927C-BCF4-F5D0FC3D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8</a:t>
            </a:fld>
            <a:endParaRPr lang="ru-RU"/>
          </a:p>
        </p:txBody>
      </p:sp>
      <p:sp>
        <p:nvSpPr>
          <p:cNvPr id="6" name="object 110">
            <a:extLst>
              <a:ext uri="{FF2B5EF4-FFF2-40B4-BE49-F238E27FC236}">
                <a16:creationId xmlns:a16="http://schemas.microsoft.com/office/drawing/2014/main" id="{469F9BF6-5B73-8040-996A-04BD73867F34}"/>
              </a:ext>
            </a:extLst>
          </p:cNvPr>
          <p:cNvSpPr txBox="1">
            <a:spLocks/>
          </p:cNvSpPr>
          <p:nvPr/>
        </p:nvSpPr>
        <p:spPr>
          <a:xfrm>
            <a:off x="339022" y="280416"/>
            <a:ext cx="9737975" cy="50911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01CE3651-7099-DC44-ABD6-641662E66DB7}"/>
              </a:ext>
            </a:extLst>
          </p:cNvPr>
          <p:cNvSpPr txBox="1">
            <a:spLocks/>
          </p:cNvSpPr>
          <p:nvPr/>
        </p:nvSpPr>
        <p:spPr>
          <a:xfrm>
            <a:off x="166935" y="1318912"/>
            <a:ext cx="3443091" cy="1578637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Проявляет эмоции</a:t>
            </a: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фото и видео видны эмоции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текстах и высказываниях выражает сопереживание </a:t>
            </a:r>
          </a:p>
          <a:p>
            <a:pPr marL="298450" lvl="0" indent="-285750" algn="l">
              <a:lnSpc>
                <a:spcPct val="100000"/>
              </a:lnSpc>
              <a:spcBef>
                <a:spcPts val="13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ru-RU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CC3B34-E24D-7943-9D92-E5AC7861FA6A}"/>
              </a:ext>
            </a:extLst>
          </p:cNvPr>
          <p:cNvSpPr/>
          <p:nvPr/>
        </p:nvSpPr>
        <p:spPr>
          <a:xfrm>
            <a:off x="3732221" y="5661229"/>
            <a:ext cx="3911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Александр Осипов прослезился после трогательной истории от матери семерых детей в прямом эфире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E0532B-222D-6041-B168-5B9B6F2201B7}"/>
              </a:ext>
            </a:extLst>
          </p:cNvPr>
          <p:cNvSpPr/>
          <p:nvPr/>
        </p:nvSpPr>
        <p:spPr>
          <a:xfrm>
            <a:off x="7711743" y="5695004"/>
            <a:ext cx="3911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Мэр Дивногорска Сергей Егоров проявляет неподдельные эмоции, что вызывает доверие</a:t>
            </a:r>
            <a:endParaRPr lang="ru-RU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 descr="Изображение выглядит как текст, снимок экра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BC41697F-7D73-5640-A836-72DE88651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0" y="1320667"/>
            <a:ext cx="3822132" cy="421603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цветок, друго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C78D4950-C22C-4C43-857F-8D31497B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10" y="1318913"/>
            <a:ext cx="3536886" cy="4216040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6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CBF50-2837-30AD-7CA8-8C60E5C3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49"/>
            <a:ext cx="12250107" cy="6868749"/>
          </a:xfrm>
          <a:prstGeom prst="rect">
            <a:avLst/>
          </a:prstGeom>
        </p:spPr>
      </p:pic>
      <p:sp>
        <p:nvSpPr>
          <p:cNvPr id="183" name="object 110">
            <a:extLst>
              <a:ext uri="{FF2B5EF4-FFF2-40B4-BE49-F238E27FC236}">
                <a16:creationId xmlns:a16="http://schemas.microsoft.com/office/drawing/2014/main" id="{39F9BB26-77F5-42BB-B059-862D839A13FB}"/>
              </a:ext>
            </a:extLst>
          </p:cNvPr>
          <p:cNvSpPr txBox="1">
            <a:spLocks/>
          </p:cNvSpPr>
          <p:nvPr/>
        </p:nvSpPr>
        <p:spPr>
          <a:xfrm>
            <a:off x="613033" y="947462"/>
            <a:ext cx="8219884" cy="632224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Fo Kak Black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C8B960-AF47-BDCA-33E9-82544C77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6E9E-2A77-472F-96C4-770F2AFA4E11}" type="slidenum">
              <a:rPr lang="ru-RU" smtClean="0"/>
              <a:t>9</a:t>
            </a:fld>
            <a:endParaRPr lang="ru-RU"/>
          </a:p>
        </p:txBody>
      </p:sp>
      <p:sp>
        <p:nvSpPr>
          <p:cNvPr id="7" name="object 110">
            <a:extLst>
              <a:ext uri="{FF2B5EF4-FFF2-40B4-BE49-F238E27FC236}">
                <a16:creationId xmlns:a16="http://schemas.microsoft.com/office/drawing/2014/main" id="{947E9B71-01DB-B3AE-3B19-AB21A15563F4}"/>
              </a:ext>
            </a:extLst>
          </p:cNvPr>
          <p:cNvSpPr txBox="1">
            <a:spLocks/>
          </p:cNvSpPr>
          <p:nvPr/>
        </p:nvSpPr>
        <p:spPr>
          <a:xfrm>
            <a:off x="487494" y="4113739"/>
            <a:ext cx="7092819" cy="570669"/>
          </a:xfrm>
          <a:prstGeom prst="rect">
            <a:avLst/>
          </a:prstGeom>
        </p:spPr>
        <p:txBody>
          <a:bodyPr vert="horz" wrap="square" lIns="0" tIns="1651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l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600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9479" y="2849635"/>
            <a:ext cx="10224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ct val="100000"/>
              </a:lnSpc>
              <a:spcBef>
                <a:spcPts val="130"/>
              </a:spcBef>
              <a:defRPr/>
            </a:pPr>
            <a:r>
              <a:rPr lang="ru-RU" sz="3600" b="1" spc="-1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создать личный бренд политику?</a:t>
            </a:r>
            <a:endParaRPr lang="ru-RU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</TotalTime>
  <Words>1818</Words>
  <Application>Microsoft Office PowerPoint</Application>
  <PresentationFormat>Широкоэкранный</PresentationFormat>
  <Paragraphs>288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CoFo Kak Black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Екатерина Набатникова</cp:lastModifiedBy>
  <cp:revision>60</cp:revision>
  <cp:lastPrinted>2022-12-13T16:44:32Z</cp:lastPrinted>
  <dcterms:created xsi:type="dcterms:W3CDTF">2022-12-05T21:57:51Z</dcterms:created>
  <dcterms:modified xsi:type="dcterms:W3CDTF">2023-01-31T14:14:26Z</dcterms:modified>
</cp:coreProperties>
</file>